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5" r:id="rId2"/>
    <p:sldMasterId id="2147483660" r:id="rId3"/>
    <p:sldMasterId id="2147483673" r:id="rId4"/>
  </p:sldMasterIdLst>
  <p:notesMasterIdLst>
    <p:notesMasterId r:id="rId12"/>
  </p:notesMasterIdLst>
  <p:handoutMasterIdLst>
    <p:handoutMasterId r:id="rId13"/>
  </p:handoutMasterIdLst>
  <p:sldIdLst>
    <p:sldId id="260" r:id="rId5"/>
    <p:sldId id="261" r:id="rId6"/>
    <p:sldId id="272" r:id="rId7"/>
    <p:sldId id="267" r:id="rId8"/>
    <p:sldId id="268" r:id="rId9"/>
    <p:sldId id="271" r:id="rId10"/>
    <p:sldId id="270" r:id="rId11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0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16211F"/>
    <a:srgbClr val="C2C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8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218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regnear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Skia"/>
                <a:ea typeface="Skia"/>
                <a:cs typeface="Skia"/>
              </a:defRPr>
            </a:pPr>
            <a:r>
              <a:rPr lang="da-DK" sz="1200" b="1" i="0" strike="noStrike" dirty="0" smtClean="0">
                <a:solidFill>
                  <a:srgbClr val="000000"/>
                </a:solidFill>
                <a:latin typeface="Arial"/>
                <a:cs typeface="Arial"/>
              </a:rPr>
              <a:t>Kilder til ammoniak fordampning</a:t>
            </a:r>
            <a:endParaRPr lang="da-DK" sz="1200" b="1" i="0" strike="noStrike" dirty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7.5655380577427808E-2"/>
          <c:y val="3.1388266607519186E-2"/>
        </c:manualLayout>
      </c:layout>
      <c:spPr>
        <a:noFill/>
        <a:ln w="11855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1806375442739098"/>
          <c:y val="0.29577464788732438"/>
          <c:w val="0.65997638724911556"/>
          <c:h val="0.44668008048289737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00"/>
            </a:solidFill>
            <a:ln w="592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3366FF"/>
              </a:solidFill>
              <a:ln w="5928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00FF00"/>
              </a:solidFill>
              <a:ln w="5928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11855">
                <a:noFill/>
              </a:ln>
            </c:spPr>
            <c:txPr>
              <a:bodyPr/>
              <a:lstStyle/>
              <a:p>
                <a:pPr>
                  <a:defRPr sz="1552" b="1" i="0" u="none" strike="noStrike" baseline="0">
                    <a:solidFill>
                      <a:schemeClr val="tx1"/>
                    </a:solidFill>
                    <a:latin typeface="Skia"/>
                    <a:ea typeface="Skia"/>
                    <a:cs typeface="Skia"/>
                  </a:defRPr>
                </a:pPr>
                <a:endParaRPr lang="da-DK"/>
              </a:p>
            </c:txPr>
            <c:showPercent val="1"/>
            <c:showLeaderLines val="1"/>
          </c:dLbls>
          <c:cat>
            <c:strRef>
              <c:f>Sheet1!$B$1:$C$1</c:f>
              <c:strCache>
                <c:ptCount val="2"/>
                <c:pt idx="0">
                  <c:v>Andre kilder</c:v>
                </c:pt>
                <c:pt idx="1">
                  <c:v>Landbrug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</c:v>
                </c:pt>
                <c:pt idx="1">
                  <c:v>95</c:v>
                </c:pt>
              </c:numCache>
            </c:numRef>
          </c:val>
        </c:ser>
      </c:pie3DChart>
      <c:spPr>
        <a:noFill/>
        <a:ln w="11855">
          <a:noFill/>
        </a:ln>
      </c:spPr>
    </c:plotArea>
    <c:legend>
      <c:legendPos val="b"/>
      <c:layout>
        <c:manualLayout>
          <c:xMode val="edge"/>
          <c:yMode val="edge"/>
          <c:x val="0.63754427390791024"/>
          <c:y val="0.82696177062374265"/>
          <c:w val="0.3270365997638735"/>
          <c:h val="0.17505030181086545"/>
        </c:manualLayout>
      </c:layout>
      <c:spPr>
        <a:noFill/>
        <a:ln w="11855">
          <a:noFill/>
        </a:ln>
      </c:spPr>
      <c:txPr>
        <a:bodyPr/>
        <a:lstStyle/>
        <a:p>
          <a:pPr>
            <a:defRPr sz="996" b="1" i="0" u="none" strike="noStrike" baseline="0">
              <a:solidFill>
                <a:schemeClr val="tx1"/>
              </a:solidFill>
              <a:latin typeface="Skia"/>
              <a:ea typeface="Skia"/>
              <a:cs typeface="Skia"/>
            </a:defRPr>
          </a:pPr>
          <a:endParaRPr lang="da-DK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887" b="1" i="0" u="none" strike="noStrike" baseline="0">
          <a:solidFill>
            <a:schemeClr val="tx1"/>
          </a:solidFill>
          <a:latin typeface="Skia"/>
          <a:ea typeface="Skia"/>
          <a:cs typeface="Skia"/>
        </a:defRPr>
      </a:pPr>
      <a:endParaRPr lang="da-D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title>
      <c:tx>
        <c:rich>
          <a:bodyPr/>
          <a:lstStyle/>
          <a:p>
            <a:pPr>
              <a:defRPr sz="1825" b="1" i="0" u="none" strike="noStrike" baseline="0">
                <a:solidFill>
                  <a:schemeClr val="tx1"/>
                </a:solidFill>
                <a:latin typeface="Skia"/>
                <a:ea typeface="Skia"/>
                <a:cs typeface="Skia"/>
              </a:defRPr>
            </a:pPr>
            <a:r>
              <a:rPr lang="da-DK" sz="1642" b="1" i="0" strike="noStrike" dirty="0" smtClean="0">
                <a:solidFill>
                  <a:srgbClr val="000000"/>
                </a:solidFill>
                <a:latin typeface="Skia"/>
              </a:rPr>
              <a:t>Ammoniakfordampningen fra landbruget</a:t>
            </a:r>
            <a:endParaRPr lang="da-DK" sz="1642" b="1" i="0" strike="noStrike" dirty="0">
              <a:solidFill>
                <a:srgbClr val="000000"/>
              </a:solidFill>
              <a:latin typeface="Skia"/>
            </a:endParaRPr>
          </a:p>
        </c:rich>
      </c:tx>
      <c:layout>
        <c:manualLayout>
          <c:xMode val="edge"/>
          <c:yMode val="edge"/>
          <c:x val="0.22572815533980584"/>
          <c:y val="1.8957345971563982E-2"/>
        </c:manualLayout>
      </c:layout>
      <c:spPr>
        <a:noFill/>
        <a:ln w="23175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2712121999896012"/>
          <c:y val="0.26043904612242269"/>
          <c:w val="0.84501556905599551"/>
          <c:h val="0.3249810414944786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008000"/>
            </a:solidFill>
            <a:ln w="1158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993300"/>
              </a:solidFill>
              <a:ln w="11588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3175">
                <a:noFill/>
              </a:ln>
            </c:spPr>
            <c:txPr>
              <a:bodyPr/>
              <a:lstStyle/>
              <a:p>
                <a:pPr>
                  <a:defRPr sz="1277" b="1" i="0" u="none" strike="noStrike" baseline="0">
                    <a:solidFill>
                      <a:schemeClr val="tx1"/>
                    </a:solidFill>
                    <a:latin typeface="Skia"/>
                    <a:ea typeface="Skia"/>
                    <a:cs typeface="Skia"/>
                  </a:defRPr>
                </a:pPr>
                <a:endParaRPr lang="da-DK"/>
              </a:p>
            </c:txPr>
            <c:showPercent val="1"/>
            <c:showLeaderLines val="1"/>
          </c:dLbls>
          <c:cat>
            <c:strRef>
              <c:f>Sheet1!$B$1:$C$1</c:f>
              <c:strCache>
                <c:ptCount val="2"/>
                <c:pt idx="0">
                  <c:v>Husdyrgødning</c:v>
                </c:pt>
                <c:pt idx="1">
                  <c:v>Andre kilder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</c:pie3DChart>
      <c:spPr>
        <a:noFill/>
        <a:ln w="23175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004" b="1" i="0" u="none" strike="noStrike" baseline="0">
                <a:solidFill>
                  <a:schemeClr val="tx1"/>
                </a:solidFill>
                <a:latin typeface="Skia"/>
                <a:ea typeface="Skia"/>
                <a:cs typeface="Skia"/>
              </a:defRPr>
            </a:pPr>
            <a:endParaRPr lang="da-DK"/>
          </a:p>
        </c:txPr>
      </c:legendEntry>
      <c:legendEntry>
        <c:idx val="1"/>
        <c:txPr>
          <a:bodyPr/>
          <a:lstStyle/>
          <a:p>
            <a:pPr>
              <a:defRPr sz="1004" b="1" i="0" u="none" strike="noStrike" baseline="0">
                <a:solidFill>
                  <a:schemeClr val="tx1"/>
                </a:solidFill>
                <a:latin typeface="Skia"/>
                <a:ea typeface="Skia"/>
                <a:cs typeface="Skia"/>
              </a:defRPr>
            </a:pPr>
            <a:endParaRPr lang="da-DK"/>
          </a:p>
        </c:txPr>
      </c:legendEntry>
      <c:layout>
        <c:manualLayout>
          <c:xMode val="edge"/>
          <c:yMode val="edge"/>
          <c:x val="0.63199546548744545"/>
          <c:y val="0.58537473053556943"/>
          <c:w val="0.33023507563668281"/>
          <c:h val="0.11611374407582961"/>
        </c:manualLayout>
      </c:layout>
      <c:spPr>
        <a:noFill/>
        <a:ln w="23175">
          <a:noFill/>
        </a:ln>
      </c:spPr>
      <c:txPr>
        <a:bodyPr/>
        <a:lstStyle/>
        <a:p>
          <a:pPr>
            <a:defRPr sz="1510" b="1" i="0" u="none" strike="noStrike" baseline="0">
              <a:solidFill>
                <a:schemeClr val="tx1"/>
              </a:solidFill>
              <a:latin typeface="Skia"/>
              <a:ea typeface="Skia"/>
              <a:cs typeface="Skia"/>
            </a:defRPr>
          </a:pPr>
          <a:endParaRPr lang="da-DK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642" b="1" i="0" u="none" strike="noStrike" baseline="0">
          <a:solidFill>
            <a:schemeClr val="tx1"/>
          </a:solidFill>
          <a:latin typeface="Skia"/>
          <a:ea typeface="Skia"/>
          <a:cs typeface="Skia"/>
        </a:defRPr>
      </a:pPr>
      <a:endParaRPr lang="da-D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Skia"/>
                <a:ea typeface="Skia"/>
                <a:cs typeface="Skia"/>
              </a:defRPr>
            </a:pPr>
            <a:r>
              <a:rPr lang="da-DK" sz="1000" b="1" i="0" strike="noStrike" dirty="0" smtClean="0">
                <a:solidFill>
                  <a:srgbClr val="000000"/>
                </a:solidFill>
                <a:latin typeface="Skia"/>
              </a:rPr>
              <a:t>Kilder til drivhusgas</a:t>
            </a:r>
            <a:r>
              <a:rPr lang="da-DK" sz="1000" b="1" i="0" strike="noStrike" baseline="0" dirty="0" smtClean="0">
                <a:solidFill>
                  <a:srgbClr val="000000"/>
                </a:solidFill>
                <a:latin typeface="Skia"/>
              </a:rPr>
              <a:t>emission</a:t>
            </a:r>
            <a:endParaRPr lang="da-DK" sz="1000" b="1" i="0" strike="noStrike" dirty="0">
              <a:solidFill>
                <a:srgbClr val="000000"/>
              </a:solidFill>
              <a:latin typeface="Skia"/>
            </a:endParaRPr>
          </a:p>
        </c:rich>
      </c:tx>
      <c:layout>
        <c:manualLayout>
          <c:xMode val="edge"/>
          <c:yMode val="edge"/>
          <c:x val="0.13401181583441391"/>
          <c:y val="0.15146220693912532"/>
        </c:manualLayout>
      </c:layout>
      <c:spPr>
        <a:noFill/>
        <a:ln w="12451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1.8610421836228318E-2"/>
          <c:y val="0.30568720379146963"/>
          <c:w val="0.64392059553350034"/>
          <c:h val="0.4881516587677725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FFFF00"/>
            </a:solidFill>
            <a:ln w="6226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3366FF"/>
              </a:solidFill>
              <a:ln w="6226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00FF00"/>
              </a:solidFill>
              <a:ln w="6226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12451">
                <a:noFill/>
              </a:ln>
            </c:spPr>
            <c:txPr>
              <a:bodyPr/>
              <a:lstStyle/>
              <a:p>
                <a:pPr>
                  <a:defRPr sz="1556" b="1" i="0" u="none" strike="noStrike" baseline="0">
                    <a:solidFill>
                      <a:schemeClr val="tx1"/>
                    </a:solidFill>
                    <a:latin typeface="Skia"/>
                    <a:ea typeface="Skia"/>
                    <a:cs typeface="Skia"/>
                  </a:defRPr>
                </a:pPr>
                <a:endParaRPr lang="da-DK"/>
              </a:p>
            </c:txPr>
            <c:showPercent val="1"/>
            <c:showLeaderLines val="1"/>
          </c:dLbls>
          <c:cat>
            <c:strRef>
              <c:f>Sheet1!$B$1:$C$1</c:f>
              <c:strCache>
                <c:ptCount val="2"/>
                <c:pt idx="0">
                  <c:v>Landbrug</c:v>
                </c:pt>
                <c:pt idx="1">
                  <c:v>Andre kilder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16</c:v>
                </c:pt>
                <c:pt idx="1">
                  <c:v>84</c:v>
                </c:pt>
              </c:numCache>
            </c:numRef>
          </c:val>
        </c:ser>
      </c:pie3DChart>
      <c:spPr>
        <a:noFill/>
        <a:ln w="12451">
          <a:noFill/>
        </a:ln>
      </c:spPr>
    </c:plotArea>
    <c:legend>
      <c:legendPos val="r"/>
      <c:layout>
        <c:manualLayout>
          <c:xMode val="edge"/>
          <c:yMode val="edge"/>
          <c:x val="0.49869969191354824"/>
          <c:y val="0.7787165966030376"/>
          <c:w val="0.32754342431761835"/>
          <c:h val="0.19668246445497642"/>
        </c:manualLayout>
      </c:layout>
      <c:spPr>
        <a:noFill/>
        <a:ln w="12451">
          <a:noFill/>
        </a:ln>
      </c:spPr>
      <c:txPr>
        <a:bodyPr/>
        <a:lstStyle/>
        <a:p>
          <a:pPr>
            <a:defRPr sz="990" b="1" i="0" u="none" strike="noStrike" baseline="0">
              <a:solidFill>
                <a:schemeClr val="tx1"/>
              </a:solidFill>
              <a:latin typeface="Skia"/>
              <a:ea typeface="Skia"/>
              <a:cs typeface="Skia"/>
            </a:defRPr>
          </a:pPr>
          <a:endParaRPr lang="da-DK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882" b="1" i="0" u="none" strike="noStrike" baseline="0">
          <a:solidFill>
            <a:schemeClr val="tx1"/>
          </a:solidFill>
          <a:latin typeface="Skia"/>
          <a:ea typeface="Skia"/>
          <a:cs typeface="Skia"/>
        </a:defRPr>
      </a:pPr>
      <a:endParaRPr lang="da-D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a-DK"/>
  <c:chart>
    <c:autoTitleDeleted val="1"/>
    <c:plotArea>
      <c:layout/>
      <c:pieChart>
        <c:varyColors val="1"/>
        <c:ser>
          <c:idx val="0"/>
          <c:order val="0"/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Husdyrgødnings-lagre</a:t>
                    </a:r>
                    <a:endParaRPr lang="en-US" dirty="0"/>
                  </a:p>
                </c:rich>
              </c:tx>
              <c:showCatName val="1"/>
            </c:dLbl>
            <c:showCatName val="1"/>
            <c:showLeaderLines val="1"/>
          </c:dLbls>
          <c:cat>
            <c:strRef>
              <c:f>'Ark1'!$A$4:$A$15</c:f>
              <c:strCache>
                <c:ptCount val="12"/>
                <c:pt idx="0">
                  <c:v>Vomprocesser</c:v>
                </c:pt>
                <c:pt idx="1">
                  <c:v>Husdyrgødning afsat i mark</c:v>
                </c:pt>
                <c:pt idx="2">
                  <c:v>Husdyrgødningslagre</c:v>
                </c:pt>
                <c:pt idx="3">
                  <c:v>Gødskning med husdyrgødning</c:v>
                </c:pt>
                <c:pt idx="4">
                  <c:v>Gødskning med handelsgødning</c:v>
                </c:pt>
                <c:pt idx="5">
                  <c:v>Slam</c:v>
                </c:pt>
                <c:pt idx="6">
                  <c:v>Organiske gødninger</c:v>
                </c:pt>
                <c:pt idx="7">
                  <c:v>Kvælstoffixerende afgrøder</c:v>
                </c:pt>
                <c:pt idx="8">
                  <c:v>Afgrøderester</c:v>
                </c:pt>
                <c:pt idx="9">
                  <c:v>Nedbrydning af humus</c:v>
                </c:pt>
                <c:pt idx="10">
                  <c:v>Nedfald af ammoniak</c:v>
                </c:pt>
                <c:pt idx="11">
                  <c:v>Nitrat udvaskning</c:v>
                </c:pt>
              </c:strCache>
            </c:strRef>
          </c:cat>
          <c:val>
            <c:numRef>
              <c:f>'Ark1'!$B$4:$B$15</c:f>
              <c:numCache>
                <c:formatCode>General</c:formatCode>
                <c:ptCount val="12"/>
                <c:pt idx="0">
                  <c:v>2630</c:v>
                </c:pt>
                <c:pt idx="1">
                  <c:v>271</c:v>
                </c:pt>
                <c:pt idx="2">
                  <c:v>1574</c:v>
                </c:pt>
                <c:pt idx="3">
                  <c:v>1104</c:v>
                </c:pt>
                <c:pt idx="4">
                  <c:v>1228</c:v>
                </c:pt>
                <c:pt idx="5">
                  <c:v>18</c:v>
                </c:pt>
                <c:pt idx="6">
                  <c:v>61</c:v>
                </c:pt>
                <c:pt idx="7">
                  <c:v>211</c:v>
                </c:pt>
                <c:pt idx="8">
                  <c:v>323</c:v>
                </c:pt>
                <c:pt idx="9">
                  <c:v>109</c:v>
                </c:pt>
                <c:pt idx="10">
                  <c:v>359</c:v>
                </c:pt>
                <c:pt idx="11">
                  <c:v>1992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DE68F-15BE-4E75-8AAC-73F0FE57ABBF}" type="doc">
      <dgm:prSet loTypeId="urn:microsoft.com/office/officeart/2005/8/layout/orgChart1" loCatId="hierarchy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da-DK"/>
        </a:p>
      </dgm:t>
    </dgm:pt>
    <dgm:pt modelId="{20EEF3DA-8771-4682-85D3-F6AB2FBC4054}">
      <dgm:prSet phldrT="[Tekst]"/>
      <dgm:spPr>
        <a:solidFill>
          <a:srgbClr val="008000"/>
        </a:solidFill>
      </dgm:spPr>
      <dgm:t>
        <a:bodyPr/>
        <a:lstStyle/>
        <a:p>
          <a:r>
            <a:rPr lang="da-DK" dirty="0" smtClean="0"/>
            <a:t>Direktion / sekretariat</a:t>
          </a:r>
        </a:p>
        <a:p>
          <a:r>
            <a:rPr lang="da-DK" b="1" dirty="0" smtClean="0"/>
            <a:t>RLD</a:t>
          </a:r>
          <a:endParaRPr lang="da-DK" b="1" dirty="0"/>
        </a:p>
      </dgm:t>
    </dgm:pt>
    <dgm:pt modelId="{BFC786F7-B58F-49C0-93C0-D9B9F95C8B7C}" type="parTrans" cxnId="{013B2EBD-E454-4DB9-9630-4B3953725760}">
      <dgm:prSet/>
      <dgm:spPr/>
      <dgm:t>
        <a:bodyPr/>
        <a:lstStyle/>
        <a:p>
          <a:endParaRPr lang="da-DK"/>
        </a:p>
      </dgm:t>
    </dgm:pt>
    <dgm:pt modelId="{F90CC7BE-A9BF-4CFB-85CF-EDBDF675B333}" type="sibTrans" cxnId="{013B2EBD-E454-4DB9-9630-4B3953725760}">
      <dgm:prSet/>
      <dgm:spPr/>
      <dgm:t>
        <a:bodyPr/>
        <a:lstStyle/>
        <a:p>
          <a:endParaRPr lang="da-DK"/>
        </a:p>
      </dgm:t>
    </dgm:pt>
    <dgm:pt modelId="{7C1492AD-5C25-4352-9BAE-6025DE06A2D0}" type="asst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Strategisk </a:t>
          </a:r>
        </a:p>
        <a:p>
          <a:r>
            <a:rPr lang="da-DK" dirty="0" smtClean="0"/>
            <a:t>Udvikling</a:t>
          </a:r>
        </a:p>
        <a:p>
          <a:r>
            <a:rPr lang="da-DK" b="1" dirty="0" smtClean="0"/>
            <a:t>BLR</a:t>
          </a:r>
          <a:endParaRPr lang="da-DK" b="1" dirty="0"/>
        </a:p>
      </dgm:t>
    </dgm:pt>
    <dgm:pt modelId="{C58D83F7-4C4A-43B0-B3B9-010A85D1D513}" type="parTrans" cxnId="{E45CE4B2-059B-4D99-95DB-994A39FC6600}">
      <dgm:prSet/>
      <dgm:spPr/>
      <dgm:t>
        <a:bodyPr/>
        <a:lstStyle/>
        <a:p>
          <a:endParaRPr lang="da-DK"/>
        </a:p>
      </dgm:t>
    </dgm:pt>
    <dgm:pt modelId="{BBDE4BF6-F1B6-4848-BA5A-B5CC93BB3564}" type="sibTrans" cxnId="{E45CE4B2-059B-4D99-95DB-994A39FC6600}">
      <dgm:prSet/>
      <dgm:spPr/>
      <dgm:t>
        <a:bodyPr/>
        <a:lstStyle/>
        <a:p>
          <a:endParaRPr lang="da-DK"/>
        </a:p>
      </dgm:t>
    </dgm:pt>
    <dgm:pt modelId="{811F21F5-B102-4C8C-9DF1-75E14F0D1C5B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Gartneri-</a:t>
          </a:r>
          <a:br>
            <a:rPr lang="da-DK" dirty="0" smtClean="0"/>
          </a:br>
          <a:r>
            <a:rPr lang="da-DK" dirty="0" smtClean="0"/>
            <a:t>innovation</a:t>
          </a:r>
        </a:p>
        <a:p>
          <a:r>
            <a:rPr lang="da-DK" b="1" dirty="0" smtClean="0"/>
            <a:t>JMA</a:t>
          </a:r>
        </a:p>
        <a:p>
          <a:endParaRPr lang="da-DK" b="1" dirty="0" smtClean="0"/>
        </a:p>
      </dgm:t>
    </dgm:pt>
    <dgm:pt modelId="{4B308AAC-9C51-404B-A0A7-9B0DE1B30F45}" type="parTrans" cxnId="{34C5CBB1-7EE9-40FD-8BB4-9D8376727116}">
      <dgm:prSet/>
      <dgm:spPr/>
      <dgm:t>
        <a:bodyPr/>
        <a:lstStyle/>
        <a:p>
          <a:endParaRPr lang="da-DK"/>
        </a:p>
      </dgm:t>
    </dgm:pt>
    <dgm:pt modelId="{E3171B5E-EC6F-447D-A177-BCADE8998D04}" type="sibTrans" cxnId="{34C5CBB1-7EE9-40FD-8BB4-9D8376727116}">
      <dgm:prSet/>
      <dgm:spPr/>
      <dgm:t>
        <a:bodyPr/>
        <a:lstStyle/>
        <a:p>
          <a:endParaRPr lang="da-DK"/>
        </a:p>
      </dgm:t>
    </dgm:pt>
    <dgm:pt modelId="{293D23F3-4149-4EC3-BBAD-FCD1663AB0FF}" type="asst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Marketing / kommunikation</a:t>
          </a:r>
        </a:p>
        <a:p>
          <a:r>
            <a:rPr lang="da-DK" b="1" dirty="0" smtClean="0"/>
            <a:t>LIK</a:t>
          </a:r>
        </a:p>
      </dgm:t>
    </dgm:pt>
    <dgm:pt modelId="{52AEE335-94E9-4A48-934F-54A10160CFD3}" type="parTrans" cxnId="{554C0CBC-B1C9-49C8-89FE-4576BB4D4473}">
      <dgm:prSet/>
      <dgm:spPr/>
      <dgm:t>
        <a:bodyPr/>
        <a:lstStyle/>
        <a:p>
          <a:endParaRPr lang="da-DK"/>
        </a:p>
      </dgm:t>
    </dgm:pt>
    <dgm:pt modelId="{8CBE883B-FDAA-4448-B72C-C2F73E7D6333}" type="sibTrans" cxnId="{554C0CBC-B1C9-49C8-89FE-4576BB4D4473}">
      <dgm:prSet/>
      <dgm:spPr/>
      <dgm:t>
        <a:bodyPr/>
        <a:lstStyle/>
        <a:p>
          <a:endParaRPr lang="da-DK"/>
        </a:p>
      </dgm:t>
    </dgm:pt>
    <dgm:pt modelId="{18FAD876-F144-48C0-8F7B-4944F418A630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Jordbrugs-teknologi</a:t>
          </a:r>
          <a:endParaRPr lang="da-DK" b="1" dirty="0" smtClean="0"/>
        </a:p>
        <a:p>
          <a:r>
            <a:rPr lang="da-DK" b="1" dirty="0" smtClean="0"/>
            <a:t>ESW</a:t>
          </a:r>
        </a:p>
        <a:p>
          <a:endParaRPr lang="da-DK" b="1" dirty="0" smtClean="0"/>
        </a:p>
      </dgm:t>
    </dgm:pt>
    <dgm:pt modelId="{8891D6CD-9FAD-46D9-A55B-217E12FD4B98}" type="parTrans" cxnId="{E40661CC-11AB-4671-9B28-B03BE3403D92}">
      <dgm:prSet/>
      <dgm:spPr/>
      <dgm:t>
        <a:bodyPr/>
        <a:lstStyle/>
        <a:p>
          <a:endParaRPr lang="da-DK"/>
        </a:p>
      </dgm:t>
    </dgm:pt>
    <dgm:pt modelId="{8EC2BEEE-DE86-4AF3-BC56-BDCF7B16827B}" type="sibTrans" cxnId="{E40661CC-11AB-4671-9B28-B03BE3403D92}">
      <dgm:prSet/>
      <dgm:spPr/>
      <dgm:t>
        <a:bodyPr/>
        <a:lstStyle/>
        <a:p>
          <a:endParaRPr lang="da-DK"/>
        </a:p>
      </dgm:t>
    </dgm:pt>
    <dgm:pt modelId="{DB401264-AD4D-4DBC-85D4-686556FCBBE0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Husdyrfaglig Innovation</a:t>
          </a:r>
        </a:p>
        <a:p>
          <a:r>
            <a:rPr lang="da-DK" b="1" dirty="0" smtClean="0"/>
            <a:t>FNS</a:t>
          </a:r>
        </a:p>
        <a:p>
          <a:endParaRPr lang="da-DK" b="1" dirty="0" smtClean="0"/>
        </a:p>
      </dgm:t>
    </dgm:pt>
    <dgm:pt modelId="{35AD1B30-EDA4-4413-A6EB-93EA2E037444}" type="parTrans" cxnId="{0B11666B-CB1D-4EEF-8710-A4296467D158}">
      <dgm:prSet/>
      <dgm:spPr/>
      <dgm:t>
        <a:bodyPr/>
        <a:lstStyle/>
        <a:p>
          <a:endParaRPr lang="da-DK"/>
        </a:p>
      </dgm:t>
    </dgm:pt>
    <dgm:pt modelId="{8FA5A1C7-14AF-41DC-A2F0-BC5105C3A653}" type="sibTrans" cxnId="{0B11666B-CB1D-4EEF-8710-A4296467D158}">
      <dgm:prSet/>
      <dgm:spPr/>
      <dgm:t>
        <a:bodyPr/>
        <a:lstStyle/>
        <a:p>
          <a:endParaRPr lang="da-DK"/>
        </a:p>
      </dgm:t>
    </dgm:pt>
    <dgm:pt modelId="{EF755A99-5516-4FE8-9192-A9E4296040A5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Miljø- og klimateknologi</a:t>
          </a:r>
        </a:p>
        <a:p>
          <a:r>
            <a:rPr lang="da-DK" b="1" dirty="0" smtClean="0"/>
            <a:t>NHL</a:t>
          </a:r>
        </a:p>
        <a:p>
          <a:endParaRPr lang="da-DK" b="1" dirty="0" smtClean="0"/>
        </a:p>
      </dgm:t>
    </dgm:pt>
    <dgm:pt modelId="{5AD805EF-D902-4B77-82B3-CB4DAEDBC01E}" type="parTrans" cxnId="{1BBCF7F6-EE14-459C-B4A4-BDEABFB714E8}">
      <dgm:prSet/>
      <dgm:spPr/>
      <dgm:t>
        <a:bodyPr/>
        <a:lstStyle/>
        <a:p>
          <a:endParaRPr lang="da-DK"/>
        </a:p>
      </dgm:t>
    </dgm:pt>
    <dgm:pt modelId="{C667B43C-60F7-4FB9-9864-33236962849E}" type="sibTrans" cxnId="{1BBCF7F6-EE14-459C-B4A4-BDEABFB714E8}">
      <dgm:prSet/>
      <dgm:spPr/>
      <dgm:t>
        <a:bodyPr/>
        <a:lstStyle/>
        <a:p>
          <a:endParaRPr lang="da-DK"/>
        </a:p>
      </dgm:t>
    </dgm:pt>
    <dgm:pt modelId="{41C30624-DC21-4882-843F-B3BBCD669716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Biomaterialer</a:t>
          </a:r>
        </a:p>
        <a:p>
          <a:r>
            <a:rPr lang="da-DK" b="1" dirty="0" smtClean="0"/>
            <a:t>KHM</a:t>
          </a:r>
        </a:p>
        <a:p>
          <a:endParaRPr lang="da-DK" b="1" dirty="0" smtClean="0"/>
        </a:p>
      </dgm:t>
    </dgm:pt>
    <dgm:pt modelId="{FDB2FA83-7FA6-4E59-B108-5626774B148A}" type="parTrans" cxnId="{813AE374-2DA5-4000-AD76-323836E78EC0}">
      <dgm:prSet/>
      <dgm:spPr/>
      <dgm:t>
        <a:bodyPr/>
        <a:lstStyle/>
        <a:p>
          <a:endParaRPr lang="da-DK"/>
        </a:p>
      </dgm:t>
    </dgm:pt>
    <dgm:pt modelId="{1C076859-E8A9-4A3A-8623-1C807F5D96EA}" type="sibTrans" cxnId="{813AE374-2DA5-4000-AD76-323836E78EC0}">
      <dgm:prSet/>
      <dgm:spPr/>
      <dgm:t>
        <a:bodyPr/>
        <a:lstStyle/>
        <a:p>
          <a:endParaRPr lang="da-DK"/>
        </a:p>
      </dgm:t>
    </dgm:pt>
    <dgm:pt modelId="{6E351070-0FD0-4136-97BF-CF95A91289C5}">
      <dgm:prSet phldrT="[Tekst]"/>
      <dgm:spPr>
        <a:solidFill>
          <a:srgbClr val="008000"/>
        </a:solidFill>
      </dgm:spPr>
      <dgm:t>
        <a:bodyPr anchor="b" anchorCtr="1"/>
        <a:lstStyle/>
        <a:p>
          <a:r>
            <a:rPr lang="da-DK" dirty="0" smtClean="0"/>
            <a:t>Fødevarer</a:t>
          </a:r>
        </a:p>
        <a:p>
          <a:r>
            <a:rPr lang="da-DK" b="1" dirty="0" smtClean="0"/>
            <a:t>HAV</a:t>
          </a:r>
        </a:p>
        <a:p>
          <a:endParaRPr lang="da-DK" b="1" dirty="0" smtClean="0"/>
        </a:p>
      </dgm:t>
    </dgm:pt>
    <dgm:pt modelId="{52882DD8-7485-4307-AE0E-4660D219A49E}" type="parTrans" cxnId="{0B2BE2E7-A0F1-449E-8E67-139DFAFECD92}">
      <dgm:prSet/>
      <dgm:spPr/>
      <dgm:t>
        <a:bodyPr/>
        <a:lstStyle/>
        <a:p>
          <a:endParaRPr lang="da-DK"/>
        </a:p>
      </dgm:t>
    </dgm:pt>
    <dgm:pt modelId="{95C96F87-C568-4356-ABA0-8137E71D25E1}" type="sibTrans" cxnId="{0B2BE2E7-A0F1-449E-8E67-139DFAFECD92}">
      <dgm:prSet/>
      <dgm:spPr/>
      <dgm:t>
        <a:bodyPr/>
        <a:lstStyle/>
        <a:p>
          <a:endParaRPr lang="da-DK"/>
        </a:p>
      </dgm:t>
    </dgm:pt>
    <dgm:pt modelId="{ECC670CB-C2F8-4532-8079-9370B51D2F5C}" type="pres">
      <dgm:prSet presAssocID="{359DE68F-15BE-4E75-8AAC-73F0FE57AB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3F33FBC6-9B18-4F36-BAE4-489080FF1E08}" type="pres">
      <dgm:prSet presAssocID="{20EEF3DA-8771-4682-85D3-F6AB2FBC4054}" presName="hierRoot1" presStyleCnt="0">
        <dgm:presLayoutVars>
          <dgm:hierBranch val="init"/>
        </dgm:presLayoutVars>
      </dgm:prSet>
      <dgm:spPr/>
    </dgm:pt>
    <dgm:pt modelId="{95448504-83A3-4BA4-8858-95D520A532C9}" type="pres">
      <dgm:prSet presAssocID="{20EEF3DA-8771-4682-85D3-F6AB2FBC4054}" presName="rootComposite1" presStyleCnt="0"/>
      <dgm:spPr/>
    </dgm:pt>
    <dgm:pt modelId="{FD6B3D5F-12F8-4199-89F6-CA7A2D5FFB16}" type="pres">
      <dgm:prSet presAssocID="{20EEF3DA-8771-4682-85D3-F6AB2FBC405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3CB8E4E-7757-429A-A379-DEA97BD9CB38}" type="pres">
      <dgm:prSet presAssocID="{20EEF3DA-8771-4682-85D3-F6AB2FBC4054}" presName="rootConnector1" presStyleLbl="node1" presStyleIdx="0" presStyleCnt="0"/>
      <dgm:spPr/>
      <dgm:t>
        <a:bodyPr/>
        <a:lstStyle/>
        <a:p>
          <a:endParaRPr lang="da-DK"/>
        </a:p>
      </dgm:t>
    </dgm:pt>
    <dgm:pt modelId="{97152C6D-0C45-41D9-AFDD-F9487D910649}" type="pres">
      <dgm:prSet presAssocID="{20EEF3DA-8771-4682-85D3-F6AB2FBC4054}" presName="hierChild2" presStyleCnt="0"/>
      <dgm:spPr/>
    </dgm:pt>
    <dgm:pt modelId="{A0570143-28CB-4D92-86C6-613C40655628}" type="pres">
      <dgm:prSet presAssocID="{4B308AAC-9C51-404B-A0A7-9B0DE1B30F45}" presName="Name37" presStyleLbl="parChTrans1D2" presStyleIdx="0" presStyleCnt="8"/>
      <dgm:spPr/>
      <dgm:t>
        <a:bodyPr/>
        <a:lstStyle/>
        <a:p>
          <a:endParaRPr lang="da-DK"/>
        </a:p>
      </dgm:t>
    </dgm:pt>
    <dgm:pt modelId="{05D528A6-2FF4-49AB-BC9C-A302E15F19CA}" type="pres">
      <dgm:prSet presAssocID="{811F21F5-B102-4C8C-9DF1-75E14F0D1C5B}" presName="hierRoot2" presStyleCnt="0">
        <dgm:presLayoutVars>
          <dgm:hierBranch val="init"/>
        </dgm:presLayoutVars>
      </dgm:prSet>
      <dgm:spPr/>
    </dgm:pt>
    <dgm:pt modelId="{00C2CAC3-439E-417A-AF72-083954F662B3}" type="pres">
      <dgm:prSet presAssocID="{811F21F5-B102-4C8C-9DF1-75E14F0D1C5B}" presName="rootComposite" presStyleCnt="0"/>
      <dgm:spPr/>
    </dgm:pt>
    <dgm:pt modelId="{0EFBA5ED-D04D-4395-A6F3-6BBDED2960B4}" type="pres">
      <dgm:prSet presAssocID="{811F21F5-B102-4C8C-9DF1-75E14F0D1C5B}" presName="rootText" presStyleLbl="node2" presStyleIdx="0" presStyleCnt="6" custScaleY="539541" custLinFactNeighborX="-3726" custLinFactNeighborY="-4186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03B5CF8-FD71-4B56-9597-ACF038738B01}" type="pres">
      <dgm:prSet presAssocID="{811F21F5-B102-4C8C-9DF1-75E14F0D1C5B}" presName="rootConnector" presStyleLbl="node2" presStyleIdx="0" presStyleCnt="6"/>
      <dgm:spPr/>
      <dgm:t>
        <a:bodyPr/>
        <a:lstStyle/>
        <a:p>
          <a:endParaRPr lang="da-DK"/>
        </a:p>
      </dgm:t>
    </dgm:pt>
    <dgm:pt modelId="{B5142489-5593-4A3A-9E39-FB66EEC530FA}" type="pres">
      <dgm:prSet presAssocID="{811F21F5-B102-4C8C-9DF1-75E14F0D1C5B}" presName="hierChild4" presStyleCnt="0"/>
      <dgm:spPr/>
    </dgm:pt>
    <dgm:pt modelId="{F27EA65B-685D-423E-AC01-9A4B10476D81}" type="pres">
      <dgm:prSet presAssocID="{811F21F5-B102-4C8C-9DF1-75E14F0D1C5B}" presName="hierChild5" presStyleCnt="0"/>
      <dgm:spPr/>
    </dgm:pt>
    <dgm:pt modelId="{84F4A2A4-D32E-43E7-9521-8AA77FCF0171}" type="pres">
      <dgm:prSet presAssocID="{8891D6CD-9FAD-46D9-A55B-217E12FD4B98}" presName="Name37" presStyleLbl="parChTrans1D2" presStyleIdx="1" presStyleCnt="8"/>
      <dgm:spPr/>
      <dgm:t>
        <a:bodyPr/>
        <a:lstStyle/>
        <a:p>
          <a:endParaRPr lang="da-DK"/>
        </a:p>
      </dgm:t>
    </dgm:pt>
    <dgm:pt modelId="{46E4D485-BD10-4F8A-86B5-281A3DF1855D}" type="pres">
      <dgm:prSet presAssocID="{18FAD876-F144-48C0-8F7B-4944F418A630}" presName="hierRoot2" presStyleCnt="0">
        <dgm:presLayoutVars>
          <dgm:hierBranch val="init"/>
        </dgm:presLayoutVars>
      </dgm:prSet>
      <dgm:spPr/>
    </dgm:pt>
    <dgm:pt modelId="{B135B41B-9AAA-4ACA-88B6-D73D1E41147D}" type="pres">
      <dgm:prSet presAssocID="{18FAD876-F144-48C0-8F7B-4944F418A630}" presName="rootComposite" presStyleCnt="0"/>
      <dgm:spPr/>
    </dgm:pt>
    <dgm:pt modelId="{FC9F5089-120B-4B85-A7DC-6937E644384D}" type="pres">
      <dgm:prSet presAssocID="{18FAD876-F144-48C0-8F7B-4944F418A630}" presName="rootText" presStyleLbl="node2" presStyleIdx="1" presStyleCnt="6" custScaleY="537640" custLinFactNeighborX="-1192" custLinFactNeighborY="-217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6E41C93-2FA9-4B0C-8D3B-862F3C02E85A}" type="pres">
      <dgm:prSet presAssocID="{18FAD876-F144-48C0-8F7B-4944F418A630}" presName="rootConnector" presStyleLbl="node2" presStyleIdx="1" presStyleCnt="6"/>
      <dgm:spPr/>
      <dgm:t>
        <a:bodyPr/>
        <a:lstStyle/>
        <a:p>
          <a:endParaRPr lang="da-DK"/>
        </a:p>
      </dgm:t>
    </dgm:pt>
    <dgm:pt modelId="{6D94663F-A314-4D5B-BC75-37221317C164}" type="pres">
      <dgm:prSet presAssocID="{18FAD876-F144-48C0-8F7B-4944F418A630}" presName="hierChild4" presStyleCnt="0"/>
      <dgm:spPr/>
    </dgm:pt>
    <dgm:pt modelId="{6053F222-FB9F-4294-B86E-39D287C627DF}" type="pres">
      <dgm:prSet presAssocID="{18FAD876-F144-48C0-8F7B-4944F418A630}" presName="hierChild5" presStyleCnt="0"/>
      <dgm:spPr/>
    </dgm:pt>
    <dgm:pt modelId="{F040CD43-8FB5-4523-A08C-F72B5F1C1D59}" type="pres">
      <dgm:prSet presAssocID="{35AD1B30-EDA4-4413-A6EB-93EA2E037444}" presName="Name37" presStyleLbl="parChTrans1D2" presStyleIdx="2" presStyleCnt="8"/>
      <dgm:spPr/>
      <dgm:t>
        <a:bodyPr/>
        <a:lstStyle/>
        <a:p>
          <a:endParaRPr lang="da-DK"/>
        </a:p>
      </dgm:t>
    </dgm:pt>
    <dgm:pt modelId="{4CEBF352-F928-436E-A0FF-9FFAD4345205}" type="pres">
      <dgm:prSet presAssocID="{DB401264-AD4D-4DBC-85D4-686556FCBBE0}" presName="hierRoot2" presStyleCnt="0">
        <dgm:presLayoutVars>
          <dgm:hierBranch val="init"/>
        </dgm:presLayoutVars>
      </dgm:prSet>
      <dgm:spPr/>
    </dgm:pt>
    <dgm:pt modelId="{A223A523-31EE-464A-8910-04294100D02B}" type="pres">
      <dgm:prSet presAssocID="{DB401264-AD4D-4DBC-85D4-686556FCBBE0}" presName="rootComposite" presStyleCnt="0"/>
      <dgm:spPr/>
    </dgm:pt>
    <dgm:pt modelId="{8D43F9E9-702E-4892-960A-F573C111C3EC}" type="pres">
      <dgm:prSet presAssocID="{DB401264-AD4D-4DBC-85D4-686556FCBBE0}" presName="rootText" presStyleLbl="node2" presStyleIdx="2" presStyleCnt="6" custScaleY="535777" custLinFactNeighborY="-82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AD3FB1F-CC86-4073-8EEC-C0A5B736CEC1}" type="pres">
      <dgm:prSet presAssocID="{DB401264-AD4D-4DBC-85D4-686556FCBBE0}" presName="rootConnector" presStyleLbl="node2" presStyleIdx="2" presStyleCnt="6"/>
      <dgm:spPr/>
      <dgm:t>
        <a:bodyPr/>
        <a:lstStyle/>
        <a:p>
          <a:endParaRPr lang="da-DK"/>
        </a:p>
      </dgm:t>
    </dgm:pt>
    <dgm:pt modelId="{559CD7A2-8430-4EA3-ACA2-194BC10949C4}" type="pres">
      <dgm:prSet presAssocID="{DB401264-AD4D-4DBC-85D4-686556FCBBE0}" presName="hierChild4" presStyleCnt="0"/>
      <dgm:spPr/>
    </dgm:pt>
    <dgm:pt modelId="{0D87B70D-37B9-4CF9-A8C2-C5AA09DA8CEC}" type="pres">
      <dgm:prSet presAssocID="{DB401264-AD4D-4DBC-85D4-686556FCBBE0}" presName="hierChild5" presStyleCnt="0"/>
      <dgm:spPr/>
    </dgm:pt>
    <dgm:pt modelId="{408ED89C-6A5F-46DD-99B4-4C6F5468296D}" type="pres">
      <dgm:prSet presAssocID="{5AD805EF-D902-4B77-82B3-CB4DAEDBC01E}" presName="Name37" presStyleLbl="parChTrans1D2" presStyleIdx="3" presStyleCnt="8"/>
      <dgm:spPr/>
      <dgm:t>
        <a:bodyPr/>
        <a:lstStyle/>
        <a:p>
          <a:endParaRPr lang="da-DK"/>
        </a:p>
      </dgm:t>
    </dgm:pt>
    <dgm:pt modelId="{08CD072D-3134-402D-A46E-81821C8BB819}" type="pres">
      <dgm:prSet presAssocID="{EF755A99-5516-4FE8-9192-A9E4296040A5}" presName="hierRoot2" presStyleCnt="0">
        <dgm:presLayoutVars>
          <dgm:hierBranch val="init"/>
        </dgm:presLayoutVars>
      </dgm:prSet>
      <dgm:spPr/>
    </dgm:pt>
    <dgm:pt modelId="{208BEF71-6D88-4BA7-87A1-E65D9E357383}" type="pres">
      <dgm:prSet presAssocID="{EF755A99-5516-4FE8-9192-A9E4296040A5}" presName="rootComposite" presStyleCnt="0"/>
      <dgm:spPr/>
    </dgm:pt>
    <dgm:pt modelId="{4A419D7D-CB64-461A-A6BD-5DF6445BF74F}" type="pres">
      <dgm:prSet presAssocID="{EF755A99-5516-4FE8-9192-A9E4296040A5}" presName="rootText" presStyleLbl="node2" presStyleIdx="3" presStyleCnt="6" custScaleY="53769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1A62D61-E8E0-4E46-BA96-4D52D504A263}" type="pres">
      <dgm:prSet presAssocID="{EF755A99-5516-4FE8-9192-A9E4296040A5}" presName="rootConnector" presStyleLbl="node2" presStyleIdx="3" presStyleCnt="6"/>
      <dgm:spPr/>
      <dgm:t>
        <a:bodyPr/>
        <a:lstStyle/>
        <a:p>
          <a:endParaRPr lang="da-DK"/>
        </a:p>
      </dgm:t>
    </dgm:pt>
    <dgm:pt modelId="{7366978B-01FC-4869-8620-13988F3D5CA0}" type="pres">
      <dgm:prSet presAssocID="{EF755A99-5516-4FE8-9192-A9E4296040A5}" presName="hierChild4" presStyleCnt="0"/>
      <dgm:spPr/>
    </dgm:pt>
    <dgm:pt modelId="{16FA7D03-7040-438F-A8D4-EE3A6D62E9EB}" type="pres">
      <dgm:prSet presAssocID="{EF755A99-5516-4FE8-9192-A9E4296040A5}" presName="hierChild5" presStyleCnt="0"/>
      <dgm:spPr/>
    </dgm:pt>
    <dgm:pt modelId="{6C28868C-CE38-4D01-BA60-75A8AA760B91}" type="pres">
      <dgm:prSet presAssocID="{FDB2FA83-7FA6-4E59-B108-5626774B148A}" presName="Name37" presStyleLbl="parChTrans1D2" presStyleIdx="4" presStyleCnt="8"/>
      <dgm:spPr/>
      <dgm:t>
        <a:bodyPr/>
        <a:lstStyle/>
        <a:p>
          <a:endParaRPr lang="da-DK"/>
        </a:p>
      </dgm:t>
    </dgm:pt>
    <dgm:pt modelId="{7DCDE1E2-4B9D-4D9A-B832-95B13DBBCD36}" type="pres">
      <dgm:prSet presAssocID="{41C30624-DC21-4882-843F-B3BBCD669716}" presName="hierRoot2" presStyleCnt="0">
        <dgm:presLayoutVars>
          <dgm:hierBranch val="init"/>
        </dgm:presLayoutVars>
      </dgm:prSet>
      <dgm:spPr/>
    </dgm:pt>
    <dgm:pt modelId="{17A24D60-7DFF-4ED3-8693-4DBEC46E7595}" type="pres">
      <dgm:prSet presAssocID="{41C30624-DC21-4882-843F-B3BBCD669716}" presName="rootComposite" presStyleCnt="0"/>
      <dgm:spPr/>
    </dgm:pt>
    <dgm:pt modelId="{0EBE1D64-95AB-4149-98ED-DEB07AD74BEC}" type="pres">
      <dgm:prSet presAssocID="{41C30624-DC21-4882-843F-B3BBCD669716}" presName="rootText" presStyleLbl="node2" presStyleIdx="4" presStyleCnt="6" custScaleY="54058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1326EE3-7105-4AA3-B7C1-AB8D9798035D}" type="pres">
      <dgm:prSet presAssocID="{41C30624-DC21-4882-843F-B3BBCD669716}" presName="rootConnector" presStyleLbl="node2" presStyleIdx="4" presStyleCnt="6"/>
      <dgm:spPr/>
      <dgm:t>
        <a:bodyPr/>
        <a:lstStyle/>
        <a:p>
          <a:endParaRPr lang="da-DK"/>
        </a:p>
      </dgm:t>
    </dgm:pt>
    <dgm:pt modelId="{AC8184D7-DE99-4AEE-8013-241F507B11CC}" type="pres">
      <dgm:prSet presAssocID="{41C30624-DC21-4882-843F-B3BBCD669716}" presName="hierChild4" presStyleCnt="0"/>
      <dgm:spPr/>
    </dgm:pt>
    <dgm:pt modelId="{46EF48E3-EA21-457A-BF08-77B929405DF1}" type="pres">
      <dgm:prSet presAssocID="{41C30624-DC21-4882-843F-B3BBCD669716}" presName="hierChild5" presStyleCnt="0"/>
      <dgm:spPr/>
    </dgm:pt>
    <dgm:pt modelId="{36C4DD4B-F543-4755-847C-A82EAA2F1823}" type="pres">
      <dgm:prSet presAssocID="{52882DD8-7485-4307-AE0E-4660D219A49E}" presName="Name37" presStyleLbl="parChTrans1D2" presStyleIdx="5" presStyleCnt="8"/>
      <dgm:spPr/>
      <dgm:t>
        <a:bodyPr/>
        <a:lstStyle/>
        <a:p>
          <a:endParaRPr lang="da-DK"/>
        </a:p>
      </dgm:t>
    </dgm:pt>
    <dgm:pt modelId="{0581A7CA-A8C4-4E92-B12E-6DBEC07825BD}" type="pres">
      <dgm:prSet presAssocID="{6E351070-0FD0-4136-97BF-CF95A91289C5}" presName="hierRoot2" presStyleCnt="0">
        <dgm:presLayoutVars>
          <dgm:hierBranch val="init"/>
        </dgm:presLayoutVars>
      </dgm:prSet>
      <dgm:spPr/>
    </dgm:pt>
    <dgm:pt modelId="{8F03F44F-12E4-4A0A-A22E-191BBA297D63}" type="pres">
      <dgm:prSet presAssocID="{6E351070-0FD0-4136-97BF-CF95A91289C5}" presName="rootComposite" presStyleCnt="0"/>
      <dgm:spPr/>
    </dgm:pt>
    <dgm:pt modelId="{62D5A132-DC6E-411E-95AC-7CD5083B5219}" type="pres">
      <dgm:prSet presAssocID="{6E351070-0FD0-4136-97BF-CF95A91289C5}" presName="rootText" presStyleLbl="node2" presStyleIdx="5" presStyleCnt="6" custScaleY="53872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30388D5-7534-4A2B-90C2-00924B89C81D}" type="pres">
      <dgm:prSet presAssocID="{6E351070-0FD0-4136-97BF-CF95A91289C5}" presName="rootConnector" presStyleLbl="node2" presStyleIdx="5" presStyleCnt="6"/>
      <dgm:spPr/>
      <dgm:t>
        <a:bodyPr/>
        <a:lstStyle/>
        <a:p>
          <a:endParaRPr lang="da-DK"/>
        </a:p>
      </dgm:t>
    </dgm:pt>
    <dgm:pt modelId="{847BF911-33F7-4D35-B377-578BC57D77BC}" type="pres">
      <dgm:prSet presAssocID="{6E351070-0FD0-4136-97BF-CF95A91289C5}" presName="hierChild4" presStyleCnt="0"/>
      <dgm:spPr/>
    </dgm:pt>
    <dgm:pt modelId="{FD4155F5-C2D2-40A1-A7A3-DE561215DD25}" type="pres">
      <dgm:prSet presAssocID="{6E351070-0FD0-4136-97BF-CF95A91289C5}" presName="hierChild5" presStyleCnt="0"/>
      <dgm:spPr/>
    </dgm:pt>
    <dgm:pt modelId="{137A969D-12E9-452C-8CBA-9604EAC416CF}" type="pres">
      <dgm:prSet presAssocID="{20EEF3DA-8771-4682-85D3-F6AB2FBC4054}" presName="hierChild3" presStyleCnt="0"/>
      <dgm:spPr/>
    </dgm:pt>
    <dgm:pt modelId="{D4ADD85F-DDCA-4C06-800C-C182372FC81B}" type="pres">
      <dgm:prSet presAssocID="{C58D83F7-4C4A-43B0-B3B9-010A85D1D513}" presName="Name111" presStyleLbl="parChTrans1D2" presStyleIdx="6" presStyleCnt="8"/>
      <dgm:spPr/>
      <dgm:t>
        <a:bodyPr/>
        <a:lstStyle/>
        <a:p>
          <a:endParaRPr lang="da-DK"/>
        </a:p>
      </dgm:t>
    </dgm:pt>
    <dgm:pt modelId="{F0A09039-369E-4526-A2D6-66C32B5214BE}" type="pres">
      <dgm:prSet presAssocID="{7C1492AD-5C25-4352-9BAE-6025DE06A2D0}" presName="hierRoot3" presStyleCnt="0">
        <dgm:presLayoutVars>
          <dgm:hierBranch val="init"/>
        </dgm:presLayoutVars>
      </dgm:prSet>
      <dgm:spPr/>
    </dgm:pt>
    <dgm:pt modelId="{6DF8AA08-6854-4090-91A2-EA8FF6708C80}" type="pres">
      <dgm:prSet presAssocID="{7C1492AD-5C25-4352-9BAE-6025DE06A2D0}" presName="rootComposite3" presStyleCnt="0"/>
      <dgm:spPr/>
    </dgm:pt>
    <dgm:pt modelId="{AFD32940-AD5A-487E-8CF9-23C51BEEBA3B}" type="pres">
      <dgm:prSet presAssocID="{7C1492AD-5C25-4352-9BAE-6025DE06A2D0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D9228EA-EDAD-428D-9AB1-6492ACDE5C12}" type="pres">
      <dgm:prSet presAssocID="{7C1492AD-5C25-4352-9BAE-6025DE06A2D0}" presName="rootConnector3" presStyleLbl="asst1" presStyleIdx="0" presStyleCnt="2"/>
      <dgm:spPr/>
      <dgm:t>
        <a:bodyPr/>
        <a:lstStyle/>
        <a:p>
          <a:endParaRPr lang="da-DK"/>
        </a:p>
      </dgm:t>
    </dgm:pt>
    <dgm:pt modelId="{5281BDD5-EDA7-4E25-BF70-05A9ECF5EECD}" type="pres">
      <dgm:prSet presAssocID="{7C1492AD-5C25-4352-9BAE-6025DE06A2D0}" presName="hierChild6" presStyleCnt="0"/>
      <dgm:spPr/>
    </dgm:pt>
    <dgm:pt modelId="{4214B46F-C8C8-41D2-9187-5EBD3709CB58}" type="pres">
      <dgm:prSet presAssocID="{7C1492AD-5C25-4352-9BAE-6025DE06A2D0}" presName="hierChild7" presStyleCnt="0"/>
      <dgm:spPr/>
    </dgm:pt>
    <dgm:pt modelId="{09A384CE-AD09-4648-9448-8CAAA865CA54}" type="pres">
      <dgm:prSet presAssocID="{52AEE335-94E9-4A48-934F-54A10160CFD3}" presName="Name111" presStyleLbl="parChTrans1D2" presStyleIdx="7" presStyleCnt="8"/>
      <dgm:spPr/>
      <dgm:t>
        <a:bodyPr/>
        <a:lstStyle/>
        <a:p>
          <a:endParaRPr lang="da-DK"/>
        </a:p>
      </dgm:t>
    </dgm:pt>
    <dgm:pt modelId="{9FA1DD8A-555E-4410-BE49-9350C542AEF6}" type="pres">
      <dgm:prSet presAssocID="{293D23F3-4149-4EC3-BBAD-FCD1663AB0FF}" presName="hierRoot3" presStyleCnt="0">
        <dgm:presLayoutVars>
          <dgm:hierBranch val="init"/>
        </dgm:presLayoutVars>
      </dgm:prSet>
      <dgm:spPr/>
    </dgm:pt>
    <dgm:pt modelId="{541879EE-303B-47E5-92A8-A74A67A8D428}" type="pres">
      <dgm:prSet presAssocID="{293D23F3-4149-4EC3-BBAD-FCD1663AB0FF}" presName="rootComposite3" presStyleCnt="0"/>
      <dgm:spPr/>
    </dgm:pt>
    <dgm:pt modelId="{E335B647-6826-46FF-86A3-99C7D588F2DB}" type="pres">
      <dgm:prSet presAssocID="{293D23F3-4149-4EC3-BBAD-FCD1663AB0FF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7DF625A-2F95-4DC7-81F2-68FD538B7575}" type="pres">
      <dgm:prSet presAssocID="{293D23F3-4149-4EC3-BBAD-FCD1663AB0FF}" presName="rootConnector3" presStyleLbl="asst1" presStyleIdx="1" presStyleCnt="2"/>
      <dgm:spPr/>
      <dgm:t>
        <a:bodyPr/>
        <a:lstStyle/>
        <a:p>
          <a:endParaRPr lang="da-DK"/>
        </a:p>
      </dgm:t>
    </dgm:pt>
    <dgm:pt modelId="{02E1EB5B-24BF-4217-BB16-E9A3BB8508C2}" type="pres">
      <dgm:prSet presAssocID="{293D23F3-4149-4EC3-BBAD-FCD1663AB0FF}" presName="hierChild6" presStyleCnt="0"/>
      <dgm:spPr/>
    </dgm:pt>
    <dgm:pt modelId="{DD44B776-5A07-4784-A6D3-27BD9CB4C8FE}" type="pres">
      <dgm:prSet presAssocID="{293D23F3-4149-4EC3-BBAD-FCD1663AB0FF}" presName="hierChild7" presStyleCnt="0"/>
      <dgm:spPr/>
    </dgm:pt>
  </dgm:ptLst>
  <dgm:cxnLst>
    <dgm:cxn modelId="{B269A403-4668-4D11-9D00-2F9457DD7335}" type="presOf" srcId="{35AD1B30-EDA4-4413-A6EB-93EA2E037444}" destId="{F040CD43-8FB5-4523-A08C-F72B5F1C1D59}" srcOrd="0" destOrd="0" presId="urn:microsoft.com/office/officeart/2005/8/layout/orgChart1"/>
    <dgm:cxn modelId="{E45CE4B2-059B-4D99-95DB-994A39FC6600}" srcId="{20EEF3DA-8771-4682-85D3-F6AB2FBC4054}" destId="{7C1492AD-5C25-4352-9BAE-6025DE06A2D0}" srcOrd="0" destOrd="0" parTransId="{C58D83F7-4C4A-43B0-B3B9-010A85D1D513}" sibTransId="{BBDE4BF6-F1B6-4848-BA5A-B5CC93BB3564}"/>
    <dgm:cxn modelId="{7CAD7182-A4E4-409F-B9A0-843518F07ED4}" type="presOf" srcId="{293D23F3-4149-4EC3-BBAD-FCD1663AB0FF}" destId="{E335B647-6826-46FF-86A3-99C7D588F2DB}" srcOrd="0" destOrd="0" presId="urn:microsoft.com/office/officeart/2005/8/layout/orgChart1"/>
    <dgm:cxn modelId="{741B0448-D059-494A-AC3E-9CCA6EDD16DB}" type="presOf" srcId="{DB401264-AD4D-4DBC-85D4-686556FCBBE0}" destId="{2AD3FB1F-CC86-4073-8EEC-C0A5B736CEC1}" srcOrd="1" destOrd="0" presId="urn:microsoft.com/office/officeart/2005/8/layout/orgChart1"/>
    <dgm:cxn modelId="{2627DC83-9530-4F73-9B38-7F41F99A4F23}" type="presOf" srcId="{DB401264-AD4D-4DBC-85D4-686556FCBBE0}" destId="{8D43F9E9-702E-4892-960A-F573C111C3EC}" srcOrd="0" destOrd="0" presId="urn:microsoft.com/office/officeart/2005/8/layout/orgChart1"/>
    <dgm:cxn modelId="{9D9CEE34-CECB-4218-BC3C-0AF8C92F2EEB}" type="presOf" srcId="{41C30624-DC21-4882-843F-B3BBCD669716}" destId="{0EBE1D64-95AB-4149-98ED-DEB07AD74BEC}" srcOrd="0" destOrd="0" presId="urn:microsoft.com/office/officeart/2005/8/layout/orgChart1"/>
    <dgm:cxn modelId="{D8EDE86C-614C-4267-B762-108B97845BE2}" type="presOf" srcId="{18FAD876-F144-48C0-8F7B-4944F418A630}" destId="{A6E41C93-2FA9-4B0C-8D3B-862F3C02E85A}" srcOrd="1" destOrd="0" presId="urn:microsoft.com/office/officeart/2005/8/layout/orgChart1"/>
    <dgm:cxn modelId="{3B4F67E2-0DCD-43C9-9CE6-A9B80766C9C0}" type="presOf" srcId="{811F21F5-B102-4C8C-9DF1-75E14F0D1C5B}" destId="{0EFBA5ED-D04D-4395-A6F3-6BBDED2960B4}" srcOrd="0" destOrd="0" presId="urn:microsoft.com/office/officeart/2005/8/layout/orgChart1"/>
    <dgm:cxn modelId="{BF039B20-1968-4BB8-AE36-AB16DB184B5C}" type="presOf" srcId="{52882DD8-7485-4307-AE0E-4660D219A49E}" destId="{36C4DD4B-F543-4755-847C-A82EAA2F1823}" srcOrd="0" destOrd="0" presId="urn:microsoft.com/office/officeart/2005/8/layout/orgChart1"/>
    <dgm:cxn modelId="{07BD8960-451F-420A-AEAC-85E7A3CD4E2A}" type="presOf" srcId="{7C1492AD-5C25-4352-9BAE-6025DE06A2D0}" destId="{6D9228EA-EDAD-428D-9AB1-6492ACDE5C12}" srcOrd="1" destOrd="0" presId="urn:microsoft.com/office/officeart/2005/8/layout/orgChart1"/>
    <dgm:cxn modelId="{6489AAFA-9785-483A-A736-91B6FDFA2236}" type="presOf" srcId="{18FAD876-F144-48C0-8F7B-4944F418A630}" destId="{FC9F5089-120B-4B85-A7DC-6937E644384D}" srcOrd="0" destOrd="0" presId="urn:microsoft.com/office/officeart/2005/8/layout/orgChart1"/>
    <dgm:cxn modelId="{1BBCF7F6-EE14-459C-B4A4-BDEABFB714E8}" srcId="{20EEF3DA-8771-4682-85D3-F6AB2FBC4054}" destId="{EF755A99-5516-4FE8-9192-A9E4296040A5}" srcOrd="5" destOrd="0" parTransId="{5AD805EF-D902-4B77-82B3-CB4DAEDBC01E}" sibTransId="{C667B43C-60F7-4FB9-9864-33236962849E}"/>
    <dgm:cxn modelId="{52472379-1BF7-414E-ADB4-55BBB9642C97}" type="presOf" srcId="{293D23F3-4149-4EC3-BBAD-FCD1663AB0FF}" destId="{47DF625A-2F95-4DC7-81F2-68FD538B7575}" srcOrd="1" destOrd="0" presId="urn:microsoft.com/office/officeart/2005/8/layout/orgChart1"/>
    <dgm:cxn modelId="{813AE374-2DA5-4000-AD76-323836E78EC0}" srcId="{20EEF3DA-8771-4682-85D3-F6AB2FBC4054}" destId="{41C30624-DC21-4882-843F-B3BBCD669716}" srcOrd="6" destOrd="0" parTransId="{FDB2FA83-7FA6-4E59-B108-5626774B148A}" sibTransId="{1C076859-E8A9-4A3A-8623-1C807F5D96EA}"/>
    <dgm:cxn modelId="{CC149EBF-FB5B-4B55-8666-296AD59A0D18}" type="presOf" srcId="{20EEF3DA-8771-4682-85D3-F6AB2FBC4054}" destId="{C3CB8E4E-7757-429A-A379-DEA97BD9CB38}" srcOrd="1" destOrd="0" presId="urn:microsoft.com/office/officeart/2005/8/layout/orgChart1"/>
    <dgm:cxn modelId="{013B2EBD-E454-4DB9-9630-4B3953725760}" srcId="{359DE68F-15BE-4E75-8AAC-73F0FE57ABBF}" destId="{20EEF3DA-8771-4682-85D3-F6AB2FBC4054}" srcOrd="0" destOrd="0" parTransId="{BFC786F7-B58F-49C0-93C0-D9B9F95C8B7C}" sibTransId="{F90CC7BE-A9BF-4CFB-85CF-EDBDF675B333}"/>
    <dgm:cxn modelId="{3A46628D-C3E2-4292-96CD-E1CEF0DEFCCA}" type="presOf" srcId="{6E351070-0FD0-4136-97BF-CF95A91289C5}" destId="{62D5A132-DC6E-411E-95AC-7CD5083B5219}" srcOrd="0" destOrd="0" presId="urn:microsoft.com/office/officeart/2005/8/layout/orgChart1"/>
    <dgm:cxn modelId="{E40661CC-11AB-4671-9B28-B03BE3403D92}" srcId="{20EEF3DA-8771-4682-85D3-F6AB2FBC4054}" destId="{18FAD876-F144-48C0-8F7B-4944F418A630}" srcOrd="3" destOrd="0" parTransId="{8891D6CD-9FAD-46D9-A55B-217E12FD4B98}" sibTransId="{8EC2BEEE-DE86-4AF3-BC56-BDCF7B16827B}"/>
    <dgm:cxn modelId="{554C0CBC-B1C9-49C8-89FE-4576BB4D4473}" srcId="{20EEF3DA-8771-4682-85D3-F6AB2FBC4054}" destId="{293D23F3-4149-4EC3-BBAD-FCD1663AB0FF}" srcOrd="1" destOrd="0" parTransId="{52AEE335-94E9-4A48-934F-54A10160CFD3}" sibTransId="{8CBE883B-FDAA-4448-B72C-C2F73E7D6333}"/>
    <dgm:cxn modelId="{53D1A22A-57F1-4625-9430-E1F3AEAA4F05}" type="presOf" srcId="{FDB2FA83-7FA6-4E59-B108-5626774B148A}" destId="{6C28868C-CE38-4D01-BA60-75A8AA760B91}" srcOrd="0" destOrd="0" presId="urn:microsoft.com/office/officeart/2005/8/layout/orgChart1"/>
    <dgm:cxn modelId="{963E5ECA-22CC-46E1-8576-2BE0436B3169}" type="presOf" srcId="{5AD805EF-D902-4B77-82B3-CB4DAEDBC01E}" destId="{408ED89C-6A5F-46DD-99B4-4C6F5468296D}" srcOrd="0" destOrd="0" presId="urn:microsoft.com/office/officeart/2005/8/layout/orgChart1"/>
    <dgm:cxn modelId="{81032589-ED1B-4072-9089-2AF1DE72F19B}" type="presOf" srcId="{52AEE335-94E9-4A48-934F-54A10160CFD3}" destId="{09A384CE-AD09-4648-9448-8CAAA865CA54}" srcOrd="0" destOrd="0" presId="urn:microsoft.com/office/officeart/2005/8/layout/orgChart1"/>
    <dgm:cxn modelId="{D6E521A7-5CF3-406E-957A-5599B125C1FD}" type="presOf" srcId="{359DE68F-15BE-4E75-8AAC-73F0FE57ABBF}" destId="{ECC670CB-C2F8-4532-8079-9370B51D2F5C}" srcOrd="0" destOrd="0" presId="urn:microsoft.com/office/officeart/2005/8/layout/orgChart1"/>
    <dgm:cxn modelId="{1A05C675-47DA-4C18-83D2-616051DD747A}" type="presOf" srcId="{20EEF3DA-8771-4682-85D3-F6AB2FBC4054}" destId="{FD6B3D5F-12F8-4199-89F6-CA7A2D5FFB16}" srcOrd="0" destOrd="0" presId="urn:microsoft.com/office/officeart/2005/8/layout/orgChart1"/>
    <dgm:cxn modelId="{44A61D8A-668B-45A4-8857-4CE6C03ACCC8}" type="presOf" srcId="{4B308AAC-9C51-404B-A0A7-9B0DE1B30F45}" destId="{A0570143-28CB-4D92-86C6-613C40655628}" srcOrd="0" destOrd="0" presId="urn:microsoft.com/office/officeart/2005/8/layout/orgChart1"/>
    <dgm:cxn modelId="{F0A83234-8903-48AD-BA6C-1DC21952E1BA}" type="presOf" srcId="{7C1492AD-5C25-4352-9BAE-6025DE06A2D0}" destId="{AFD32940-AD5A-487E-8CF9-23C51BEEBA3B}" srcOrd="0" destOrd="0" presId="urn:microsoft.com/office/officeart/2005/8/layout/orgChart1"/>
    <dgm:cxn modelId="{8F07AB94-24B4-4D70-B014-38C83557B809}" type="presOf" srcId="{EF755A99-5516-4FE8-9192-A9E4296040A5}" destId="{C1A62D61-E8E0-4E46-BA96-4D52D504A263}" srcOrd="1" destOrd="0" presId="urn:microsoft.com/office/officeart/2005/8/layout/orgChart1"/>
    <dgm:cxn modelId="{0B2BE2E7-A0F1-449E-8E67-139DFAFECD92}" srcId="{20EEF3DA-8771-4682-85D3-F6AB2FBC4054}" destId="{6E351070-0FD0-4136-97BF-CF95A91289C5}" srcOrd="7" destOrd="0" parTransId="{52882DD8-7485-4307-AE0E-4660D219A49E}" sibTransId="{95C96F87-C568-4356-ABA0-8137E71D25E1}"/>
    <dgm:cxn modelId="{761123BB-5076-47E7-A0F2-F879882148C4}" type="presOf" srcId="{811F21F5-B102-4C8C-9DF1-75E14F0D1C5B}" destId="{A03B5CF8-FD71-4B56-9597-ACF038738B01}" srcOrd="1" destOrd="0" presId="urn:microsoft.com/office/officeart/2005/8/layout/orgChart1"/>
    <dgm:cxn modelId="{845BD0C0-C21B-45F9-8E5D-814F08392320}" type="presOf" srcId="{C58D83F7-4C4A-43B0-B3B9-010A85D1D513}" destId="{D4ADD85F-DDCA-4C06-800C-C182372FC81B}" srcOrd="0" destOrd="0" presId="urn:microsoft.com/office/officeart/2005/8/layout/orgChart1"/>
    <dgm:cxn modelId="{E0F9F925-0590-4075-BD39-295CF63BBBA4}" type="presOf" srcId="{41C30624-DC21-4882-843F-B3BBCD669716}" destId="{C1326EE3-7105-4AA3-B7C1-AB8D9798035D}" srcOrd="1" destOrd="0" presId="urn:microsoft.com/office/officeart/2005/8/layout/orgChart1"/>
    <dgm:cxn modelId="{007AA116-D4D9-4049-BA35-CDA225E928C8}" type="presOf" srcId="{EF755A99-5516-4FE8-9192-A9E4296040A5}" destId="{4A419D7D-CB64-461A-A6BD-5DF6445BF74F}" srcOrd="0" destOrd="0" presId="urn:microsoft.com/office/officeart/2005/8/layout/orgChart1"/>
    <dgm:cxn modelId="{0B11666B-CB1D-4EEF-8710-A4296467D158}" srcId="{20EEF3DA-8771-4682-85D3-F6AB2FBC4054}" destId="{DB401264-AD4D-4DBC-85D4-686556FCBBE0}" srcOrd="4" destOrd="0" parTransId="{35AD1B30-EDA4-4413-A6EB-93EA2E037444}" sibTransId="{8FA5A1C7-14AF-41DC-A2F0-BC5105C3A653}"/>
    <dgm:cxn modelId="{5C0B4124-85B6-4460-826C-45CB2E7D2596}" type="presOf" srcId="{8891D6CD-9FAD-46D9-A55B-217E12FD4B98}" destId="{84F4A2A4-D32E-43E7-9521-8AA77FCF0171}" srcOrd="0" destOrd="0" presId="urn:microsoft.com/office/officeart/2005/8/layout/orgChart1"/>
    <dgm:cxn modelId="{C80B62EB-0A4F-4056-880E-718EA08F7333}" type="presOf" srcId="{6E351070-0FD0-4136-97BF-CF95A91289C5}" destId="{230388D5-7534-4A2B-90C2-00924B89C81D}" srcOrd="1" destOrd="0" presId="urn:microsoft.com/office/officeart/2005/8/layout/orgChart1"/>
    <dgm:cxn modelId="{34C5CBB1-7EE9-40FD-8BB4-9D8376727116}" srcId="{20EEF3DA-8771-4682-85D3-F6AB2FBC4054}" destId="{811F21F5-B102-4C8C-9DF1-75E14F0D1C5B}" srcOrd="2" destOrd="0" parTransId="{4B308AAC-9C51-404B-A0A7-9B0DE1B30F45}" sibTransId="{E3171B5E-EC6F-447D-A177-BCADE8998D04}"/>
    <dgm:cxn modelId="{043BE223-ED5B-4A9C-A403-4B6EC2F01584}" type="presParOf" srcId="{ECC670CB-C2F8-4532-8079-9370B51D2F5C}" destId="{3F33FBC6-9B18-4F36-BAE4-489080FF1E08}" srcOrd="0" destOrd="0" presId="urn:microsoft.com/office/officeart/2005/8/layout/orgChart1"/>
    <dgm:cxn modelId="{0AFFC1D1-E131-43A8-96A7-7322D8B64BDE}" type="presParOf" srcId="{3F33FBC6-9B18-4F36-BAE4-489080FF1E08}" destId="{95448504-83A3-4BA4-8858-95D520A532C9}" srcOrd="0" destOrd="0" presId="urn:microsoft.com/office/officeart/2005/8/layout/orgChart1"/>
    <dgm:cxn modelId="{0C5C47C5-33BA-4F0B-9872-00DF913885EA}" type="presParOf" srcId="{95448504-83A3-4BA4-8858-95D520A532C9}" destId="{FD6B3D5F-12F8-4199-89F6-CA7A2D5FFB16}" srcOrd="0" destOrd="0" presId="urn:microsoft.com/office/officeart/2005/8/layout/orgChart1"/>
    <dgm:cxn modelId="{F47B07FD-B195-45B0-A95E-5EF512DFFB55}" type="presParOf" srcId="{95448504-83A3-4BA4-8858-95D520A532C9}" destId="{C3CB8E4E-7757-429A-A379-DEA97BD9CB38}" srcOrd="1" destOrd="0" presId="urn:microsoft.com/office/officeart/2005/8/layout/orgChart1"/>
    <dgm:cxn modelId="{C6EDB06D-4EFD-43DA-A29D-6FCA5898C0E9}" type="presParOf" srcId="{3F33FBC6-9B18-4F36-BAE4-489080FF1E08}" destId="{97152C6D-0C45-41D9-AFDD-F9487D910649}" srcOrd="1" destOrd="0" presId="urn:microsoft.com/office/officeart/2005/8/layout/orgChart1"/>
    <dgm:cxn modelId="{A18EE7FB-781C-4A04-B0DF-74A28967E973}" type="presParOf" srcId="{97152C6D-0C45-41D9-AFDD-F9487D910649}" destId="{A0570143-28CB-4D92-86C6-613C40655628}" srcOrd="0" destOrd="0" presId="urn:microsoft.com/office/officeart/2005/8/layout/orgChart1"/>
    <dgm:cxn modelId="{473FC6F2-3CFD-4D53-B48C-39AF2E548DF9}" type="presParOf" srcId="{97152C6D-0C45-41D9-AFDD-F9487D910649}" destId="{05D528A6-2FF4-49AB-BC9C-A302E15F19CA}" srcOrd="1" destOrd="0" presId="urn:microsoft.com/office/officeart/2005/8/layout/orgChart1"/>
    <dgm:cxn modelId="{DDDEFA0C-E3C2-4C77-80E9-E7364E6A2342}" type="presParOf" srcId="{05D528A6-2FF4-49AB-BC9C-A302E15F19CA}" destId="{00C2CAC3-439E-417A-AF72-083954F662B3}" srcOrd="0" destOrd="0" presId="urn:microsoft.com/office/officeart/2005/8/layout/orgChart1"/>
    <dgm:cxn modelId="{B244E9F7-A47E-44DC-B6E6-6184011A3DA9}" type="presParOf" srcId="{00C2CAC3-439E-417A-AF72-083954F662B3}" destId="{0EFBA5ED-D04D-4395-A6F3-6BBDED2960B4}" srcOrd="0" destOrd="0" presId="urn:microsoft.com/office/officeart/2005/8/layout/orgChart1"/>
    <dgm:cxn modelId="{A50F4E3B-8EBF-4FB6-AC7D-73C632D41620}" type="presParOf" srcId="{00C2CAC3-439E-417A-AF72-083954F662B3}" destId="{A03B5CF8-FD71-4B56-9597-ACF038738B01}" srcOrd="1" destOrd="0" presId="urn:microsoft.com/office/officeart/2005/8/layout/orgChart1"/>
    <dgm:cxn modelId="{95A21865-D4F3-4841-A084-A95FA6B30359}" type="presParOf" srcId="{05D528A6-2FF4-49AB-BC9C-A302E15F19CA}" destId="{B5142489-5593-4A3A-9E39-FB66EEC530FA}" srcOrd="1" destOrd="0" presId="urn:microsoft.com/office/officeart/2005/8/layout/orgChart1"/>
    <dgm:cxn modelId="{DDF0F1A9-6334-4D75-8629-75E2F83FCB97}" type="presParOf" srcId="{05D528A6-2FF4-49AB-BC9C-A302E15F19CA}" destId="{F27EA65B-685D-423E-AC01-9A4B10476D81}" srcOrd="2" destOrd="0" presId="urn:microsoft.com/office/officeart/2005/8/layout/orgChart1"/>
    <dgm:cxn modelId="{9F5BAF2E-DAB9-44DF-895B-082C09A1C37D}" type="presParOf" srcId="{97152C6D-0C45-41D9-AFDD-F9487D910649}" destId="{84F4A2A4-D32E-43E7-9521-8AA77FCF0171}" srcOrd="2" destOrd="0" presId="urn:microsoft.com/office/officeart/2005/8/layout/orgChart1"/>
    <dgm:cxn modelId="{B6525992-45C7-4921-B0C2-62934F4C0D63}" type="presParOf" srcId="{97152C6D-0C45-41D9-AFDD-F9487D910649}" destId="{46E4D485-BD10-4F8A-86B5-281A3DF1855D}" srcOrd="3" destOrd="0" presId="urn:microsoft.com/office/officeart/2005/8/layout/orgChart1"/>
    <dgm:cxn modelId="{05100A94-7108-4B5D-9BEC-5F602FD76888}" type="presParOf" srcId="{46E4D485-BD10-4F8A-86B5-281A3DF1855D}" destId="{B135B41B-9AAA-4ACA-88B6-D73D1E41147D}" srcOrd="0" destOrd="0" presId="urn:microsoft.com/office/officeart/2005/8/layout/orgChart1"/>
    <dgm:cxn modelId="{AE2712FB-9451-47C8-888C-993A66A6AE52}" type="presParOf" srcId="{B135B41B-9AAA-4ACA-88B6-D73D1E41147D}" destId="{FC9F5089-120B-4B85-A7DC-6937E644384D}" srcOrd="0" destOrd="0" presId="urn:microsoft.com/office/officeart/2005/8/layout/orgChart1"/>
    <dgm:cxn modelId="{8DC2A9DE-0178-41AD-BB12-5A478C5ED559}" type="presParOf" srcId="{B135B41B-9AAA-4ACA-88B6-D73D1E41147D}" destId="{A6E41C93-2FA9-4B0C-8D3B-862F3C02E85A}" srcOrd="1" destOrd="0" presId="urn:microsoft.com/office/officeart/2005/8/layout/orgChart1"/>
    <dgm:cxn modelId="{29CD4C8B-32AB-4E06-A3A0-6F078BBF2B5C}" type="presParOf" srcId="{46E4D485-BD10-4F8A-86B5-281A3DF1855D}" destId="{6D94663F-A314-4D5B-BC75-37221317C164}" srcOrd="1" destOrd="0" presId="urn:microsoft.com/office/officeart/2005/8/layout/orgChart1"/>
    <dgm:cxn modelId="{5BE4B770-699D-4A29-92B4-4BCDE3E568C3}" type="presParOf" srcId="{46E4D485-BD10-4F8A-86B5-281A3DF1855D}" destId="{6053F222-FB9F-4294-B86E-39D287C627DF}" srcOrd="2" destOrd="0" presId="urn:microsoft.com/office/officeart/2005/8/layout/orgChart1"/>
    <dgm:cxn modelId="{F6CDF2F6-0F76-4723-A0D8-0D37DDBBE0E6}" type="presParOf" srcId="{97152C6D-0C45-41D9-AFDD-F9487D910649}" destId="{F040CD43-8FB5-4523-A08C-F72B5F1C1D59}" srcOrd="4" destOrd="0" presId="urn:microsoft.com/office/officeart/2005/8/layout/orgChart1"/>
    <dgm:cxn modelId="{3F018FE0-7DF3-4846-81F7-197EC0792CF9}" type="presParOf" srcId="{97152C6D-0C45-41D9-AFDD-F9487D910649}" destId="{4CEBF352-F928-436E-A0FF-9FFAD4345205}" srcOrd="5" destOrd="0" presId="urn:microsoft.com/office/officeart/2005/8/layout/orgChart1"/>
    <dgm:cxn modelId="{59DE532B-E644-4C44-BC65-826F9E4911A8}" type="presParOf" srcId="{4CEBF352-F928-436E-A0FF-9FFAD4345205}" destId="{A223A523-31EE-464A-8910-04294100D02B}" srcOrd="0" destOrd="0" presId="urn:microsoft.com/office/officeart/2005/8/layout/orgChart1"/>
    <dgm:cxn modelId="{3F2E6E77-3AB1-4D57-8A5A-E150F5A6B028}" type="presParOf" srcId="{A223A523-31EE-464A-8910-04294100D02B}" destId="{8D43F9E9-702E-4892-960A-F573C111C3EC}" srcOrd="0" destOrd="0" presId="urn:microsoft.com/office/officeart/2005/8/layout/orgChart1"/>
    <dgm:cxn modelId="{07F12A3E-A68C-4F72-A717-B93EDACB05A8}" type="presParOf" srcId="{A223A523-31EE-464A-8910-04294100D02B}" destId="{2AD3FB1F-CC86-4073-8EEC-C0A5B736CEC1}" srcOrd="1" destOrd="0" presId="urn:microsoft.com/office/officeart/2005/8/layout/orgChart1"/>
    <dgm:cxn modelId="{9FC58786-A0A6-4E19-B1B9-66CCC518EBBB}" type="presParOf" srcId="{4CEBF352-F928-436E-A0FF-9FFAD4345205}" destId="{559CD7A2-8430-4EA3-ACA2-194BC10949C4}" srcOrd="1" destOrd="0" presId="urn:microsoft.com/office/officeart/2005/8/layout/orgChart1"/>
    <dgm:cxn modelId="{619AE0CA-D5FB-4BDC-8AEA-4545D8BBA421}" type="presParOf" srcId="{4CEBF352-F928-436E-A0FF-9FFAD4345205}" destId="{0D87B70D-37B9-4CF9-A8C2-C5AA09DA8CEC}" srcOrd="2" destOrd="0" presId="urn:microsoft.com/office/officeart/2005/8/layout/orgChart1"/>
    <dgm:cxn modelId="{17410B07-A2CF-45B7-BB12-87AD87FCB602}" type="presParOf" srcId="{97152C6D-0C45-41D9-AFDD-F9487D910649}" destId="{408ED89C-6A5F-46DD-99B4-4C6F5468296D}" srcOrd="6" destOrd="0" presId="urn:microsoft.com/office/officeart/2005/8/layout/orgChart1"/>
    <dgm:cxn modelId="{9F566B60-9395-4546-BBA7-5A1A7B58843C}" type="presParOf" srcId="{97152C6D-0C45-41D9-AFDD-F9487D910649}" destId="{08CD072D-3134-402D-A46E-81821C8BB819}" srcOrd="7" destOrd="0" presId="urn:microsoft.com/office/officeart/2005/8/layout/orgChart1"/>
    <dgm:cxn modelId="{6850D000-30C8-4EF6-B6C7-3855AA4B2DB2}" type="presParOf" srcId="{08CD072D-3134-402D-A46E-81821C8BB819}" destId="{208BEF71-6D88-4BA7-87A1-E65D9E357383}" srcOrd="0" destOrd="0" presId="urn:microsoft.com/office/officeart/2005/8/layout/orgChart1"/>
    <dgm:cxn modelId="{BBB769B8-5B0A-4717-88E2-532683E395B5}" type="presParOf" srcId="{208BEF71-6D88-4BA7-87A1-E65D9E357383}" destId="{4A419D7D-CB64-461A-A6BD-5DF6445BF74F}" srcOrd="0" destOrd="0" presId="urn:microsoft.com/office/officeart/2005/8/layout/orgChart1"/>
    <dgm:cxn modelId="{93CB5074-D0FC-461C-AFC1-524B99674656}" type="presParOf" srcId="{208BEF71-6D88-4BA7-87A1-E65D9E357383}" destId="{C1A62D61-E8E0-4E46-BA96-4D52D504A263}" srcOrd="1" destOrd="0" presId="urn:microsoft.com/office/officeart/2005/8/layout/orgChart1"/>
    <dgm:cxn modelId="{983E1C14-BA92-4534-863D-7B120A8CC95B}" type="presParOf" srcId="{08CD072D-3134-402D-A46E-81821C8BB819}" destId="{7366978B-01FC-4869-8620-13988F3D5CA0}" srcOrd="1" destOrd="0" presId="urn:microsoft.com/office/officeart/2005/8/layout/orgChart1"/>
    <dgm:cxn modelId="{650D1D8A-0E56-4E40-8FD3-C1AC2F00895B}" type="presParOf" srcId="{08CD072D-3134-402D-A46E-81821C8BB819}" destId="{16FA7D03-7040-438F-A8D4-EE3A6D62E9EB}" srcOrd="2" destOrd="0" presId="urn:microsoft.com/office/officeart/2005/8/layout/orgChart1"/>
    <dgm:cxn modelId="{4C7B0925-DC5C-428F-AC3B-21495A6DB2D1}" type="presParOf" srcId="{97152C6D-0C45-41D9-AFDD-F9487D910649}" destId="{6C28868C-CE38-4D01-BA60-75A8AA760B91}" srcOrd="8" destOrd="0" presId="urn:microsoft.com/office/officeart/2005/8/layout/orgChart1"/>
    <dgm:cxn modelId="{AF88D8CA-6F21-4D5A-BAD4-9E3815C4AFB0}" type="presParOf" srcId="{97152C6D-0C45-41D9-AFDD-F9487D910649}" destId="{7DCDE1E2-4B9D-4D9A-B832-95B13DBBCD36}" srcOrd="9" destOrd="0" presId="urn:microsoft.com/office/officeart/2005/8/layout/orgChart1"/>
    <dgm:cxn modelId="{48D3A2ED-BB7F-4871-853D-26130FDC588F}" type="presParOf" srcId="{7DCDE1E2-4B9D-4D9A-B832-95B13DBBCD36}" destId="{17A24D60-7DFF-4ED3-8693-4DBEC46E7595}" srcOrd="0" destOrd="0" presId="urn:microsoft.com/office/officeart/2005/8/layout/orgChart1"/>
    <dgm:cxn modelId="{CD64F4F9-6AF9-41AE-8588-5732220985DE}" type="presParOf" srcId="{17A24D60-7DFF-4ED3-8693-4DBEC46E7595}" destId="{0EBE1D64-95AB-4149-98ED-DEB07AD74BEC}" srcOrd="0" destOrd="0" presId="urn:microsoft.com/office/officeart/2005/8/layout/orgChart1"/>
    <dgm:cxn modelId="{0C057297-84EE-460B-A269-D08235AB18BE}" type="presParOf" srcId="{17A24D60-7DFF-4ED3-8693-4DBEC46E7595}" destId="{C1326EE3-7105-4AA3-B7C1-AB8D9798035D}" srcOrd="1" destOrd="0" presId="urn:microsoft.com/office/officeart/2005/8/layout/orgChart1"/>
    <dgm:cxn modelId="{32C3913A-EE6D-49E2-B17F-A70FAD66231C}" type="presParOf" srcId="{7DCDE1E2-4B9D-4D9A-B832-95B13DBBCD36}" destId="{AC8184D7-DE99-4AEE-8013-241F507B11CC}" srcOrd="1" destOrd="0" presId="urn:microsoft.com/office/officeart/2005/8/layout/orgChart1"/>
    <dgm:cxn modelId="{2A167ED5-E1BB-470D-B766-630FB03D4A53}" type="presParOf" srcId="{7DCDE1E2-4B9D-4D9A-B832-95B13DBBCD36}" destId="{46EF48E3-EA21-457A-BF08-77B929405DF1}" srcOrd="2" destOrd="0" presId="urn:microsoft.com/office/officeart/2005/8/layout/orgChart1"/>
    <dgm:cxn modelId="{61432F0C-92D0-4B62-A9A0-BE1F0741F6A4}" type="presParOf" srcId="{97152C6D-0C45-41D9-AFDD-F9487D910649}" destId="{36C4DD4B-F543-4755-847C-A82EAA2F1823}" srcOrd="10" destOrd="0" presId="urn:microsoft.com/office/officeart/2005/8/layout/orgChart1"/>
    <dgm:cxn modelId="{179EC5B6-D1EF-4B07-BB16-498F59C0ED73}" type="presParOf" srcId="{97152C6D-0C45-41D9-AFDD-F9487D910649}" destId="{0581A7CA-A8C4-4E92-B12E-6DBEC07825BD}" srcOrd="11" destOrd="0" presId="urn:microsoft.com/office/officeart/2005/8/layout/orgChart1"/>
    <dgm:cxn modelId="{2399272C-1FA2-4A0D-9D8A-130A2C1D6144}" type="presParOf" srcId="{0581A7CA-A8C4-4E92-B12E-6DBEC07825BD}" destId="{8F03F44F-12E4-4A0A-A22E-191BBA297D63}" srcOrd="0" destOrd="0" presId="urn:microsoft.com/office/officeart/2005/8/layout/orgChart1"/>
    <dgm:cxn modelId="{2684B29B-18BC-46B9-81BD-2DAE9CDBB310}" type="presParOf" srcId="{8F03F44F-12E4-4A0A-A22E-191BBA297D63}" destId="{62D5A132-DC6E-411E-95AC-7CD5083B5219}" srcOrd="0" destOrd="0" presId="urn:microsoft.com/office/officeart/2005/8/layout/orgChart1"/>
    <dgm:cxn modelId="{433CEC74-183A-4214-B998-65961C948C48}" type="presParOf" srcId="{8F03F44F-12E4-4A0A-A22E-191BBA297D63}" destId="{230388D5-7534-4A2B-90C2-00924B89C81D}" srcOrd="1" destOrd="0" presId="urn:microsoft.com/office/officeart/2005/8/layout/orgChart1"/>
    <dgm:cxn modelId="{6D6C6064-B0B9-455A-B77A-77C9879A539F}" type="presParOf" srcId="{0581A7CA-A8C4-4E92-B12E-6DBEC07825BD}" destId="{847BF911-33F7-4D35-B377-578BC57D77BC}" srcOrd="1" destOrd="0" presId="urn:microsoft.com/office/officeart/2005/8/layout/orgChart1"/>
    <dgm:cxn modelId="{BB9A17AB-BC21-438C-B826-976D472F570E}" type="presParOf" srcId="{0581A7CA-A8C4-4E92-B12E-6DBEC07825BD}" destId="{FD4155F5-C2D2-40A1-A7A3-DE561215DD25}" srcOrd="2" destOrd="0" presId="urn:microsoft.com/office/officeart/2005/8/layout/orgChart1"/>
    <dgm:cxn modelId="{D6AABE38-6774-4E48-A3FE-98DF8A6AB384}" type="presParOf" srcId="{3F33FBC6-9B18-4F36-BAE4-489080FF1E08}" destId="{137A969D-12E9-452C-8CBA-9604EAC416CF}" srcOrd="2" destOrd="0" presId="urn:microsoft.com/office/officeart/2005/8/layout/orgChart1"/>
    <dgm:cxn modelId="{3B70ED18-95C5-4462-A196-286B41706039}" type="presParOf" srcId="{137A969D-12E9-452C-8CBA-9604EAC416CF}" destId="{D4ADD85F-DDCA-4C06-800C-C182372FC81B}" srcOrd="0" destOrd="0" presId="urn:microsoft.com/office/officeart/2005/8/layout/orgChart1"/>
    <dgm:cxn modelId="{A14BAEFB-15A9-4B04-964C-B617BFBD78C7}" type="presParOf" srcId="{137A969D-12E9-452C-8CBA-9604EAC416CF}" destId="{F0A09039-369E-4526-A2D6-66C32B5214BE}" srcOrd="1" destOrd="0" presId="urn:microsoft.com/office/officeart/2005/8/layout/orgChart1"/>
    <dgm:cxn modelId="{1E5AA5B2-53EB-4CA1-B0DE-60FE8E03C251}" type="presParOf" srcId="{F0A09039-369E-4526-A2D6-66C32B5214BE}" destId="{6DF8AA08-6854-4090-91A2-EA8FF6708C80}" srcOrd="0" destOrd="0" presId="urn:microsoft.com/office/officeart/2005/8/layout/orgChart1"/>
    <dgm:cxn modelId="{EBBD1FEA-5811-48F7-ADAD-AABF78DF3C03}" type="presParOf" srcId="{6DF8AA08-6854-4090-91A2-EA8FF6708C80}" destId="{AFD32940-AD5A-487E-8CF9-23C51BEEBA3B}" srcOrd="0" destOrd="0" presId="urn:microsoft.com/office/officeart/2005/8/layout/orgChart1"/>
    <dgm:cxn modelId="{A2BF1D80-C828-47D3-9EAA-B0F9DE1EAFC5}" type="presParOf" srcId="{6DF8AA08-6854-4090-91A2-EA8FF6708C80}" destId="{6D9228EA-EDAD-428D-9AB1-6492ACDE5C12}" srcOrd="1" destOrd="0" presId="urn:microsoft.com/office/officeart/2005/8/layout/orgChart1"/>
    <dgm:cxn modelId="{701D2CB1-DF8E-46C6-A825-55529E98F2B2}" type="presParOf" srcId="{F0A09039-369E-4526-A2D6-66C32B5214BE}" destId="{5281BDD5-EDA7-4E25-BF70-05A9ECF5EECD}" srcOrd="1" destOrd="0" presId="urn:microsoft.com/office/officeart/2005/8/layout/orgChart1"/>
    <dgm:cxn modelId="{051B234A-5F25-4F0F-B858-5B54DE002726}" type="presParOf" srcId="{F0A09039-369E-4526-A2D6-66C32B5214BE}" destId="{4214B46F-C8C8-41D2-9187-5EBD3709CB58}" srcOrd="2" destOrd="0" presId="urn:microsoft.com/office/officeart/2005/8/layout/orgChart1"/>
    <dgm:cxn modelId="{F6DDBC73-0BC5-494D-9934-24FE969F7FB6}" type="presParOf" srcId="{137A969D-12E9-452C-8CBA-9604EAC416CF}" destId="{09A384CE-AD09-4648-9448-8CAAA865CA54}" srcOrd="2" destOrd="0" presId="urn:microsoft.com/office/officeart/2005/8/layout/orgChart1"/>
    <dgm:cxn modelId="{FE001BDE-BC7A-4677-8AA0-CFE21B84F3A7}" type="presParOf" srcId="{137A969D-12E9-452C-8CBA-9604EAC416CF}" destId="{9FA1DD8A-555E-4410-BE49-9350C542AEF6}" srcOrd="3" destOrd="0" presId="urn:microsoft.com/office/officeart/2005/8/layout/orgChart1"/>
    <dgm:cxn modelId="{59D351B1-9890-40D0-AD59-1771699B4DFE}" type="presParOf" srcId="{9FA1DD8A-555E-4410-BE49-9350C542AEF6}" destId="{541879EE-303B-47E5-92A8-A74A67A8D428}" srcOrd="0" destOrd="0" presId="urn:microsoft.com/office/officeart/2005/8/layout/orgChart1"/>
    <dgm:cxn modelId="{ECED0E2B-21E2-4400-828F-BE0CB9C15551}" type="presParOf" srcId="{541879EE-303B-47E5-92A8-A74A67A8D428}" destId="{E335B647-6826-46FF-86A3-99C7D588F2DB}" srcOrd="0" destOrd="0" presId="urn:microsoft.com/office/officeart/2005/8/layout/orgChart1"/>
    <dgm:cxn modelId="{47E6E090-D861-4DC0-AEAA-714A9CA416C3}" type="presParOf" srcId="{541879EE-303B-47E5-92A8-A74A67A8D428}" destId="{47DF625A-2F95-4DC7-81F2-68FD538B7575}" srcOrd="1" destOrd="0" presId="urn:microsoft.com/office/officeart/2005/8/layout/orgChart1"/>
    <dgm:cxn modelId="{080FDAF1-1D51-4A8C-A748-463220DF7458}" type="presParOf" srcId="{9FA1DD8A-555E-4410-BE49-9350C542AEF6}" destId="{02E1EB5B-24BF-4217-BB16-E9A3BB8508C2}" srcOrd="1" destOrd="0" presId="urn:microsoft.com/office/officeart/2005/8/layout/orgChart1"/>
    <dgm:cxn modelId="{A2B8DF65-6FFB-448A-BFBB-B00A67684842}" type="presParOf" srcId="{9FA1DD8A-555E-4410-BE49-9350C542AEF6}" destId="{DD44B776-5A07-4784-A6D3-27BD9CB4C8FE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BB6C10E-6731-4900-B0BB-A6D1C72EA4AD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876DB41-F3BB-4351-A60A-FD97BF955AE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CD912B7-EB5B-4FC4-8141-3878A7BB037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ＭＳ Ｐゴシック" pitchFamily="100" charset="-128"/>
        <a:cs typeface="ＭＳ Ｐゴシック" pitchFamily="10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ＭＳ Ｐゴシック" pitchFamily="10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ＭＳ Ｐゴシック" pitchFamily="10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ＭＳ Ｐゴシック" pitchFamily="10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00" charset="0"/>
        <a:ea typeface="ＭＳ Ｐゴシック" pitchFamily="10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02A74-5716-43A5-A9B0-525EC6577CCC}" type="slidenum">
              <a:rPr lang="en-GB"/>
              <a:pPr/>
              <a:t>4</a:t>
            </a:fld>
            <a:endParaRPr lang="en-GB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714375"/>
            <a:ext cx="4573587" cy="3430588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32375" cy="40735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AF0D7F-14B1-487D-B4C2-0D66D20E72D4}" type="slidenum">
              <a:rPr lang="en-GB"/>
              <a:pPr/>
              <a:t>5</a:t>
            </a:fld>
            <a:endParaRPr lang="en-GB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08007" y="546096"/>
            <a:ext cx="7927986" cy="1470025"/>
          </a:xfrm>
        </p:spPr>
        <p:txBody>
          <a:bodyPr/>
          <a:lstStyle>
            <a:lvl1pPr marL="288000" indent="-284400" algn="l">
              <a:lnSpc>
                <a:spcPct val="140000"/>
              </a:lnSpc>
              <a:spcBef>
                <a:spcPts val="1680"/>
              </a:spcBef>
              <a:defRPr sz="6000"/>
            </a:lvl1pPr>
          </a:lstStyle>
          <a:p>
            <a:r>
              <a:rPr lang="da-DK" dirty="0" smtClean="0"/>
              <a:t>OVERSKRIFT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08006" y="1987548"/>
            <a:ext cx="7927987" cy="1752600"/>
          </a:xfrm>
        </p:spPr>
        <p:txBody>
          <a:bodyPr/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3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10" hasCustomPrompt="1"/>
          </p:nvPr>
        </p:nvSpPr>
        <p:spPr>
          <a:xfrm>
            <a:off x="608007" y="4316416"/>
            <a:ext cx="7567618" cy="1274762"/>
          </a:xfrm>
        </p:spPr>
        <p:txBody>
          <a:bodyPr/>
          <a:lstStyle>
            <a:lvl1pPr>
              <a:buFontTx/>
              <a:buNone/>
              <a:defRPr sz="1600" baseline="0"/>
            </a:lvl1pPr>
            <a:lvl2pPr>
              <a:buNone/>
              <a:defRPr/>
            </a:lvl2pPr>
          </a:lstStyle>
          <a:p>
            <a:pPr lvl="0"/>
            <a:r>
              <a:rPr lang="da-DK" dirty="0" smtClean="0"/>
              <a:t>Klik for at tilføje navn og dato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7DBC7F-5FBC-4522-A4C5-E9852D260B1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A73108-1C05-4991-8EC3-6326F40413B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0C9F2-DA49-4FB4-9BC2-3803FB0A8020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AF61-B48C-4646-A6D9-45E22288D34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B222C-0038-4400-84DC-50C1370AB1AA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D81BF-B113-435C-B91C-7465DB68DC7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3E0DE-4D8D-4B4E-BF28-7A4EBC96F1C0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9CE48-E08B-4818-94B5-E2B6DE76AD6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BD1DE-A764-4CDF-B848-1F714F6B03CF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40B57-326B-41F8-9888-AF7B08E4CCB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8C495-C2BB-4480-9C03-4D123536CE8C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D4327-5561-4142-B145-FE9E34BA828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37C4D-4250-448F-B431-42A762C1275A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8302B-68B7-4B34-A11C-DA6EE4E4E8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5C81-C951-4F96-B574-CA8C5841065E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969D-B9FA-44E9-B9BE-AD941A14E9A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C0048-1CEC-4917-A768-A147A8AB5716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B2E1E-AD23-49EB-9584-444F1C1603E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2CD23"/>
              </a:buClr>
              <a:buSzPct val="70000"/>
              <a:buFont typeface="Wingdings 2" pitchFamily="18" charset="2"/>
              <a:buChar char=""/>
              <a:defRPr/>
            </a:lvl1pPr>
            <a:lvl2pPr>
              <a:buClr>
                <a:srgbClr val="C2CD00"/>
              </a:buClr>
              <a:buFont typeface="Verdana" pitchFamily="34" charset="0"/>
              <a:buChar char="–"/>
              <a:defRPr/>
            </a:lvl2pPr>
            <a:lvl3pPr>
              <a:buClr>
                <a:srgbClr val="C2CD00"/>
              </a:buClr>
              <a:defRPr/>
            </a:lvl3pPr>
            <a:lvl4pPr>
              <a:buClr>
                <a:srgbClr val="C2CD00"/>
              </a:buClr>
              <a:defRPr/>
            </a:lvl4pPr>
            <a:lvl5pPr>
              <a:buClr>
                <a:srgbClr val="C2CD00"/>
              </a:buClr>
              <a:defRPr/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76941-B9EA-4D92-BA59-39F7181BC6EF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2FF7A-654F-41A7-A030-2D0DD802546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C816-BACF-4460-A73A-2104E9F6BA16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1CFA0-C315-4004-9FDC-B92A960F4C2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B287C-50C0-4213-9624-1503F8B0A566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B06F-70BF-4603-8AC3-53BBE3B3FA7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69A6F-1292-4AE7-875F-35D6C336F8F4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CF7FC-3D0F-43FA-82C8-BF400E94EBA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4C858-97DA-43BC-8C57-CAAACF3873F9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B7F28-860A-450E-851A-BC47299BC0F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606A-2D5D-468C-A5D3-9D24A557978E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25D2-BAB9-45BA-8F00-E62A51D9C82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4CCC-6CE6-4DF4-A3A1-7412836073B5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53446-4884-4B80-9E08-81DFAA5F7F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C05B3-B805-48F8-B368-26471AAF5AC5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FB96-5738-49BE-A9B3-40F828FB275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D463-C7BC-466B-B3ED-ABD3D52DC52B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C0FE-D482-42C3-8717-004198A18E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65ED5-8E46-44CD-BF1C-0A9C046AD3D1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17F95-D905-4B46-B7E7-9CA32FED3C8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da-DK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4D0A2-1D1B-4D5C-BC8C-3F77E39282D3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B88C-1E32-44E6-AA85-340A5360C3F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CA28-33AA-4FB8-A90E-B698583F7E38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DD8DF-F6E5-400C-8B57-B8B3D3CA72F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FC55A-72AE-4E87-9667-20190F8A3E98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4B9FC-FC14-4381-9BE4-3FF9D12AE8C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C9C4E-EB15-4799-B97E-612475C93D97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B89AA-0FFC-4F62-9F99-03527DFB94A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92AD3-D99D-4326-8F23-D8F175481F4F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EA744-ED10-481D-BF30-27D283192A4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5FF3E-E93C-425A-9B7D-9C696A95B6E4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D80C2-1E56-42A9-B827-D8A5C77AF7C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1EDA4-9C57-41AC-AC90-F136A3E87F71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1FE7E-B74A-4F3B-A7AC-EFBFE5CC862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7A9E-D2C2-46EE-A98C-0A1CE4DF6590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D984-FDDC-4CF7-9767-3A14272F9FB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5E27E-0B78-4DEF-85C7-A3A063E9578B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0869-C668-4055-A6B3-D39A8F96721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FA8D-FBDE-48E5-96BC-B7ED4DE12E47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9D59-4970-4BC1-8F04-98F763E8F0E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BB87-D1F6-4336-B80D-4A6FB3189AB7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E12D-0C28-4660-9125-930E8692C82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BF96F-BEF3-4BF3-BEF7-D52C5C6C4407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3928-37FF-4BBD-8FD6-EF32B33F8A2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5EBA0-565B-41BD-AF96-222717A330F1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74990-06D2-4C96-9E8D-66041A3A73D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28775-21FE-4925-8AA6-FA9BD6180648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D381-B86F-44E0-A486-F015866ECA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401B2-FD61-445F-A5A7-CE04D7DF242F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ACE81-8264-4880-8873-93D730C3A0C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91FA0-27FF-4975-A5F7-D2A55A9A16C4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4BC05-0421-4E7C-B5FF-EB2D08C2D6A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7425B-27A6-4CC9-B2C1-7BBF343B356B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088D2-22E4-4C17-AD20-2ACA5684187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BC83D6-F633-43FC-8773-0D1F9B509F8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F7B050-2175-4830-944E-24335CD63C0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336869-0CD4-4FBF-8648-D9ADC41ED52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1E442E-8A64-4F3C-A6F9-73D8B669FAE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pic>
        <p:nvPicPr>
          <p:cNvPr id="1028" name="Picture 4" descr="AgroTech_Logo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04825" y="5759450"/>
            <a:ext cx="26955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AgroTech_Bar_PP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802688" y="0"/>
            <a:ext cx="246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44" r:id="rId3"/>
    <p:sldLayoutId id="2147483707" r:id="rId4"/>
    <p:sldLayoutId id="2147483708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Verdana" pitchFamily="100" charset="0"/>
          <a:ea typeface="ＭＳ Ｐゴシック" pitchFamily="100" charset="-128"/>
          <a:cs typeface="ＭＳ Ｐゴシック" pitchFamily="10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Verdana" pitchFamily="100" charset="0"/>
          <a:ea typeface="ＭＳ Ｐゴシック" pitchFamily="100" charset="-128"/>
          <a:cs typeface="ＭＳ Ｐゴシック" pitchFamily="10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Verdana" pitchFamily="100" charset="0"/>
          <a:ea typeface="ＭＳ Ｐゴシック" pitchFamily="100" charset="-128"/>
          <a:cs typeface="ＭＳ Ｐゴシック" pitchFamily="10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tx2"/>
          </a:solidFill>
          <a:latin typeface="Verdana" pitchFamily="100" charset="0"/>
          <a:ea typeface="ＭＳ Ｐゴシック" pitchFamily="100" charset="-128"/>
          <a:cs typeface="ＭＳ Ｐゴシック" pitchFamily="10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0" charset="0"/>
          <a:ea typeface="ＭＳ Ｐゴシック" pitchFamily="100" charset="-128"/>
          <a:cs typeface="ＭＳ Ｐゴシック" pitchFamily="10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0" charset="0"/>
          <a:ea typeface="ＭＳ Ｐゴシック" pitchFamily="100" charset="-128"/>
          <a:cs typeface="ＭＳ Ｐゴシック" pitchFamily="10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0" charset="0"/>
          <a:ea typeface="ＭＳ Ｐゴシック" pitchFamily="100" charset="-128"/>
          <a:cs typeface="ＭＳ Ｐゴシック" pitchFamily="10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100" charset="0"/>
          <a:ea typeface="ＭＳ Ｐゴシック" pitchFamily="100" charset="-128"/>
          <a:cs typeface="ＭＳ Ｐゴシック" pitchFamily="100" charset="-128"/>
        </a:defRPr>
      </a:lvl9pPr>
    </p:titleStyle>
    <p:bodyStyle>
      <a:lvl1pPr marL="287338" indent="-284163" algn="l" rtl="0" eaLnBrk="1" fontAlgn="base" hangingPunct="1">
        <a:lnSpc>
          <a:spcPct val="140000"/>
        </a:lnSpc>
        <a:spcBef>
          <a:spcPts val="438"/>
        </a:spcBef>
        <a:spcAft>
          <a:spcPct val="0"/>
        </a:spcAft>
        <a:buFont typeface="Arial" charset="0"/>
        <a:buChar char="*"/>
        <a:defRPr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Verdana" pitchFamily="34" charset="0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Verdana" pitchFamily="34" charset="0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Verdana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Verdana" pitchFamily="34" charset="0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2051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5E6F6B-B894-40F6-A693-28272ADA961C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065A05-CAFC-417A-B2E6-3FF31AF0151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3075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3E75DC-354D-4DFE-BC2B-893AFE3C8D11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B0BE5C-45D0-4FAC-A41C-5A2A5B25B68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4099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8183A1-5E38-4352-9A18-887B4BBC83D0}" type="datetimeFigureOut">
              <a:rPr lang="da-DK"/>
              <a:pPr>
                <a:defRPr/>
              </a:pPr>
              <a:t>03-09-2008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087E7-C8A9-4A93-8C89-E8BDF089321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ctrTitle"/>
          </p:nvPr>
        </p:nvSpPr>
        <p:spPr>
          <a:xfrm>
            <a:off x="608013" y="546100"/>
            <a:ext cx="7927975" cy="1470025"/>
          </a:xfrm>
        </p:spPr>
        <p:txBody>
          <a:bodyPr/>
          <a:lstStyle/>
          <a:p>
            <a:pPr marL="287338" indent="-284163">
              <a:spcBef>
                <a:spcPts val="1675"/>
              </a:spcBef>
            </a:pPr>
            <a:r>
              <a:rPr lang="da-DK" sz="4000" dirty="0" smtClean="0">
                <a:latin typeface="Verdana" pitchFamily="100" charset="0"/>
              </a:rPr>
              <a:t>DANETV fokusering</a:t>
            </a:r>
          </a:p>
        </p:txBody>
      </p:sp>
      <p:sp>
        <p:nvSpPr>
          <p:cNvPr id="12291" name="Undertitel 2"/>
          <p:cNvSpPr>
            <a:spLocks noGrp="1"/>
          </p:cNvSpPr>
          <p:nvPr>
            <p:ph type="subTitle" idx="1"/>
          </p:nvPr>
        </p:nvSpPr>
        <p:spPr>
          <a:xfrm>
            <a:off x="608013" y="1987550"/>
            <a:ext cx="7927975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da-DK" sz="2800" dirty="0" smtClean="0">
                <a:latin typeface="Verdana" pitchFamily="100" charset="0"/>
              </a:rPr>
              <a:t>Projektseminar 3. september 2008</a:t>
            </a:r>
          </a:p>
        </p:txBody>
      </p:sp>
      <p:sp>
        <p:nvSpPr>
          <p:cNvPr id="12292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608013" y="4316413"/>
            <a:ext cx="7567612" cy="1274762"/>
          </a:xfrm>
        </p:spPr>
        <p:txBody>
          <a:bodyPr/>
          <a:lstStyle/>
          <a:p>
            <a:r>
              <a:rPr lang="da-DK" dirty="0" smtClean="0">
                <a:latin typeface="Verdana" pitchFamily="100" charset="0"/>
              </a:rPr>
              <a:t>Lars Byrdal Kjær</a:t>
            </a:r>
          </a:p>
          <a:p>
            <a:r>
              <a:rPr lang="da-DK" dirty="0" smtClean="0">
                <a:latin typeface="Verdana" pitchFamily="100" charset="0"/>
              </a:rPr>
              <a:t>AgroTech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da-DK" smtClean="0"/>
              <a:t>AgroTech’s formål</a:t>
            </a:r>
          </a:p>
        </p:txBody>
      </p:sp>
      <p:sp>
        <p:nvSpPr>
          <p:cNvPr id="6146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a-DK" dirty="0" smtClean="0"/>
              <a:t>At være </a:t>
            </a:r>
            <a:r>
              <a:rPr lang="da-DK" dirty="0" err="1" smtClean="0"/>
              <a:t>GTS-institut</a:t>
            </a:r>
            <a:r>
              <a:rPr lang="da-DK" dirty="0" smtClean="0"/>
              <a:t> for </a:t>
            </a:r>
            <a:r>
              <a:rPr lang="da-DK" b="1" dirty="0" smtClean="0"/>
              <a:t>Jordbrug</a:t>
            </a:r>
            <a:r>
              <a:rPr lang="da-DK" dirty="0" smtClean="0"/>
              <a:t>s- og </a:t>
            </a:r>
            <a:r>
              <a:rPr lang="da-DK" b="1" dirty="0" smtClean="0"/>
              <a:t>Fødevare</a:t>
            </a:r>
            <a:r>
              <a:rPr lang="da-DK" dirty="0" smtClean="0"/>
              <a:t>erhvervene (Jord til Bord)</a:t>
            </a:r>
          </a:p>
          <a:p>
            <a:pPr eaLnBrk="1" hangingPunct="1"/>
            <a:r>
              <a:rPr lang="da-DK" dirty="0" smtClean="0"/>
              <a:t>At styrke udvikling og </a:t>
            </a:r>
            <a:r>
              <a:rPr lang="da-DK" dirty="0" err="1" smtClean="0"/>
              <a:t>videnudnyttelse</a:t>
            </a:r>
            <a:r>
              <a:rPr lang="da-DK" dirty="0" smtClean="0"/>
              <a:t> på tværs af teknologi og biologi</a:t>
            </a:r>
          </a:p>
          <a:p>
            <a:pPr eaLnBrk="1" hangingPunct="1"/>
            <a:r>
              <a:rPr lang="da-DK" dirty="0" smtClean="0"/>
              <a:t>At være central brobygger i </a:t>
            </a:r>
            <a:r>
              <a:rPr lang="da-DK" dirty="0" err="1" smtClean="0"/>
              <a:t>vidensystemet</a:t>
            </a:r>
            <a:r>
              <a:rPr lang="da-DK" dirty="0" smtClean="0"/>
              <a:t> mellem forskning og virksomheder, som grundlag for innovation i virksomhederne. </a:t>
            </a:r>
          </a:p>
          <a:p>
            <a:pPr eaLnBrk="1" hangingPunct="1"/>
            <a:r>
              <a:rPr lang="da-DK" dirty="0" smtClean="0"/>
              <a:t>At være katalysator for større udviklingsindsatser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endParaRPr lang="da-DK" dirty="0" smtClean="0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42988" y="765175"/>
            <a:ext cx="482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7861300" cy="1143000"/>
          </a:xfrm>
        </p:spPr>
        <p:txBody>
          <a:bodyPr/>
          <a:lstStyle/>
          <a:p>
            <a:r>
              <a:rPr lang="da-DK" dirty="0" smtClean="0"/>
              <a:t>AgroTech’s organogram</a:t>
            </a: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285752" y="1357298"/>
          <a:ext cx="864396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785787" y="3405620"/>
            <a:ext cx="7434788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IKT</a:t>
            </a:r>
          </a:p>
        </p:txBody>
      </p:sp>
      <p:sp>
        <p:nvSpPr>
          <p:cNvPr id="6" name="Ellipse 5"/>
          <p:cNvSpPr/>
          <p:nvPr/>
        </p:nvSpPr>
        <p:spPr>
          <a:xfrm>
            <a:off x="857249" y="4048565"/>
            <a:ext cx="7358089" cy="4286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Klima</a:t>
            </a:r>
            <a:endParaRPr lang="da-D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85786" y="4762942"/>
            <a:ext cx="7429552" cy="4286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Forsøg </a:t>
            </a:r>
            <a:r>
              <a:rPr lang="da-DK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</a:t>
            </a:r>
            <a:r>
              <a:rPr lang="da-DK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a-DK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</a:t>
            </a:r>
            <a:endParaRPr lang="da-DK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da-DK" sz="3000" dirty="0" smtClean="0"/>
              <a:t>Emissioner fra husdyrproduktionen</a:t>
            </a:r>
            <a:endParaRPr lang="da-DK" sz="3000" dirty="0"/>
          </a:p>
        </p:txBody>
      </p:sp>
      <p:pic>
        <p:nvPicPr>
          <p:cNvPr id="83971" name="Picture 3" descr="Tanktop_i_landskab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7113" y="2349500"/>
            <a:ext cx="2725737" cy="1435100"/>
          </a:xfrm>
          <a:prstGeom prst="rect">
            <a:avLst/>
          </a:prstGeom>
          <a:noFill/>
        </p:spPr>
      </p:pic>
      <p:pic>
        <p:nvPicPr>
          <p:cNvPr id="83972" name="Picture 4" descr="bondegaar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76538" y="2349500"/>
            <a:ext cx="2193925" cy="1433513"/>
          </a:xfrm>
          <a:prstGeom prst="rect">
            <a:avLst/>
          </a:prstGeom>
          <a:noFill/>
        </p:spPr>
      </p:pic>
      <p:pic>
        <p:nvPicPr>
          <p:cNvPr id="83973" name="Picture 5" descr="slæbeslangeudlægni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3238" y="4076700"/>
            <a:ext cx="3614737" cy="1774825"/>
          </a:xfrm>
          <a:prstGeom prst="rect">
            <a:avLst/>
          </a:prstGeom>
          <a:noFill/>
        </p:spPr>
      </p:pic>
      <p:sp>
        <p:nvSpPr>
          <p:cNvPr id="83974" name="AutoShape 6"/>
          <p:cNvSpPr>
            <a:spLocks noChangeArrowheads="1"/>
          </p:cNvSpPr>
          <p:nvPr/>
        </p:nvSpPr>
        <p:spPr bwMode="auto">
          <a:xfrm>
            <a:off x="2179638" y="908050"/>
            <a:ext cx="1792287" cy="1512888"/>
          </a:xfrm>
          <a:prstGeom prst="cloudCallout">
            <a:avLst>
              <a:gd name="adj1" fmla="val 50898"/>
              <a:gd name="adj2" fmla="val 61125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da-DK" sz="1400" dirty="0" smtClean="0"/>
              <a:t>Lugt, ammoniak og drivhus-gasser</a:t>
            </a:r>
            <a:endParaRPr lang="da-DK" sz="1400" dirty="0"/>
          </a:p>
        </p:txBody>
      </p:sp>
      <p:sp>
        <p:nvSpPr>
          <p:cNvPr id="83975" name="AutoShape 7"/>
          <p:cNvSpPr>
            <a:spLocks noChangeArrowheads="1"/>
          </p:cNvSpPr>
          <p:nvPr/>
        </p:nvSpPr>
        <p:spPr bwMode="auto">
          <a:xfrm>
            <a:off x="6899275" y="4149725"/>
            <a:ext cx="1992313" cy="1512888"/>
          </a:xfrm>
          <a:prstGeom prst="cloudCallout">
            <a:avLst>
              <a:gd name="adj1" fmla="val -123310"/>
              <a:gd name="adj2" fmla="val 29958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da-DK" sz="1400" dirty="0" smtClean="0"/>
              <a:t>Lugt, ammoniak og drivhusgasser</a:t>
            </a:r>
            <a:endParaRPr lang="da-DK" sz="1400" dirty="0"/>
          </a:p>
        </p:txBody>
      </p:sp>
      <p:sp>
        <p:nvSpPr>
          <p:cNvPr id="83976" name="AutoShape 8"/>
          <p:cNvSpPr>
            <a:spLocks noChangeArrowheads="1"/>
          </p:cNvSpPr>
          <p:nvPr/>
        </p:nvSpPr>
        <p:spPr bwMode="auto">
          <a:xfrm>
            <a:off x="6234113" y="981075"/>
            <a:ext cx="1793875" cy="1512888"/>
          </a:xfrm>
          <a:prstGeom prst="cloudCallout">
            <a:avLst>
              <a:gd name="adj1" fmla="val -44037"/>
              <a:gd name="adj2" fmla="val 81898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da-DK" sz="1400" dirty="0" smtClean="0"/>
              <a:t>Lugt, ammoniak og drivhus-gasser</a:t>
            </a:r>
            <a:endParaRPr lang="da-DK" sz="1400" dirty="0"/>
          </a:p>
        </p:txBody>
      </p:sp>
      <p:pic>
        <p:nvPicPr>
          <p:cNvPr id="83977" name="Picture 9" descr="sheep with CH4 ba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500438"/>
            <a:ext cx="2047875" cy="1476375"/>
          </a:xfrm>
          <a:prstGeom prst="rect">
            <a:avLst/>
          </a:prstGeom>
          <a:noFill/>
        </p:spPr>
      </p:pic>
      <p:sp>
        <p:nvSpPr>
          <p:cNvPr id="83978" name="AutoShape 10"/>
          <p:cNvSpPr>
            <a:spLocks noChangeArrowheads="1"/>
          </p:cNvSpPr>
          <p:nvPr/>
        </p:nvSpPr>
        <p:spPr bwMode="auto">
          <a:xfrm>
            <a:off x="384175" y="1700213"/>
            <a:ext cx="1793875" cy="1512887"/>
          </a:xfrm>
          <a:prstGeom prst="cloudCallout">
            <a:avLst>
              <a:gd name="adj1" fmla="val -23120"/>
              <a:gd name="adj2" fmla="val 106560"/>
            </a:avLst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da-DK" sz="1400" dirty="0" smtClean="0"/>
              <a:t>Drivhus-gasser</a:t>
            </a:r>
            <a:endParaRPr lang="da-DK" sz="1400" dirty="0"/>
          </a:p>
        </p:txBody>
      </p:sp>
      <p:sp>
        <p:nvSpPr>
          <p:cNvPr id="12" name="Tekstboks 11"/>
          <p:cNvSpPr txBox="1"/>
          <p:nvPr/>
        </p:nvSpPr>
        <p:spPr>
          <a:xfrm>
            <a:off x="1142976" y="4643446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FF0000"/>
                </a:solidFill>
              </a:rPr>
              <a:t>Husdyr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3643306" y="5500702"/>
            <a:ext cx="3071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rgbClr val="FF0000"/>
                </a:solidFill>
              </a:rPr>
              <a:t>Udbringning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</a:rPr>
              <a:t>af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err="1" smtClean="0">
                <a:solidFill>
                  <a:srgbClr val="FF0000"/>
                </a:solidFill>
              </a:rPr>
              <a:t>husdyrgødning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5786446" y="3429000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FF0000"/>
                </a:solidFill>
              </a:rPr>
              <a:t>Gødningslagre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5" name="Tekstboks 14"/>
          <p:cNvSpPr txBox="1"/>
          <p:nvPr/>
        </p:nvSpPr>
        <p:spPr>
          <a:xfrm>
            <a:off x="3857620" y="3429000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FF0000"/>
                </a:solidFill>
              </a:rPr>
              <a:t>Stalde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Landbruget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husdyrgødningen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er</a:t>
            </a:r>
            <a:r>
              <a:rPr lang="en-US" sz="2000" dirty="0" smtClean="0">
                <a:solidFill>
                  <a:schemeClr val="tx1"/>
                </a:solidFill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</a:rPr>
              <a:t>væsentligste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kilder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ammoniakfordampning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1571612"/>
          <a:ext cx="3810000" cy="225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2275" name="Picture 3" descr="hed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357694"/>
            <a:ext cx="2551112" cy="2230437"/>
          </a:xfrm>
          <a:prstGeom prst="rect">
            <a:avLst/>
          </a:prstGeom>
          <a:noFill/>
        </p:spPr>
      </p:pic>
      <p:graphicFrame>
        <p:nvGraphicFramePr>
          <p:cNvPr id="1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000496" y="1357298"/>
          <a:ext cx="450059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395288" y="6400800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a-DK"/>
          </a:p>
        </p:txBody>
      </p: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428596" y="3286124"/>
            <a:ext cx="2303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Hutchings et al., 2001</a:t>
            </a:r>
          </a:p>
        </p:txBody>
      </p:sp>
      <p:sp>
        <p:nvSpPr>
          <p:cNvPr id="182292" name="Text Box 20"/>
          <p:cNvSpPr txBox="1">
            <a:spLocks noChangeArrowheads="1"/>
          </p:cNvSpPr>
          <p:nvPr/>
        </p:nvSpPr>
        <p:spPr bwMode="auto">
          <a:xfrm>
            <a:off x="6572264" y="3643314"/>
            <a:ext cx="208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/>
              <a:t>Andersen et al., 2001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3786182" y="4643446"/>
            <a:ext cx="414340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Danmark’s</a:t>
            </a:r>
            <a:r>
              <a:rPr lang="da-DK" dirty="0" smtClean="0"/>
              <a:t> nationale ammoniak emission skal reduceres til 69.000 tons inden 2010</a:t>
            </a:r>
            <a:endParaRPr lang="da-DK" dirty="0"/>
          </a:p>
        </p:txBody>
      </p:sp>
      <p:sp>
        <p:nvSpPr>
          <p:cNvPr id="15" name="Tekstboks 14"/>
          <p:cNvSpPr txBox="1"/>
          <p:nvPr/>
        </p:nvSpPr>
        <p:spPr>
          <a:xfrm>
            <a:off x="5929322" y="6215082"/>
            <a:ext cx="2214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Gothenburg </a:t>
            </a:r>
            <a:r>
              <a:rPr lang="en-GB" sz="1000" dirty="0" err="1" smtClean="0"/>
              <a:t>protokollen</a:t>
            </a:r>
            <a:r>
              <a:rPr lang="en-GB" sz="1000" dirty="0" smtClean="0"/>
              <a:t> </a:t>
            </a:r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8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  <p:bldP spid="182291" grpId="0"/>
      <p:bldP spid="182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214298"/>
            <a:ext cx="7129458" cy="1143000"/>
          </a:xfrm>
        </p:spPr>
        <p:txBody>
          <a:bodyPr/>
          <a:lstStyle/>
          <a:p>
            <a:r>
              <a:rPr lang="da-DK" sz="2600" dirty="0" smtClean="0">
                <a:solidFill>
                  <a:schemeClr val="tx1"/>
                </a:solidFill>
              </a:rPr>
              <a:t>Landbruget bidrager med 16% af Danmarks emission af drivhusgasser</a:t>
            </a:r>
            <a:endParaRPr lang="da-DK" sz="26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28596" y="1714488"/>
          <a:ext cx="3746498" cy="208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5715008" y="6027003"/>
            <a:ext cx="274636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400" dirty="0" smtClean="0"/>
              <a:t>Fordelingen af drivhusgasudledning fra landbruget (DMU, 2007)</a:t>
            </a:r>
            <a:endParaRPr lang="da-DK" sz="1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428760" cy="1785950"/>
            <a:chOff x="576" y="1056"/>
            <a:chExt cx="1632" cy="27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76" y="1056"/>
              <a:ext cx="1632" cy="2736"/>
              <a:chOff x="576" y="1056"/>
              <a:chExt cx="1632" cy="2736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768" y="2352"/>
                <a:ext cx="1440" cy="1440"/>
                <a:chOff x="768" y="2352"/>
                <a:chExt cx="1440" cy="1440"/>
              </a:xfrm>
            </p:grpSpPr>
            <p:sp>
              <p:nvSpPr>
                <p:cNvPr id="21" name="Oval 7"/>
                <p:cNvSpPr>
                  <a:spLocks noChangeArrowheads="1"/>
                </p:cNvSpPr>
                <p:nvPr/>
              </p:nvSpPr>
              <p:spPr bwMode="auto">
                <a:xfrm>
                  <a:off x="768" y="2352"/>
                  <a:ext cx="1440" cy="1440"/>
                </a:xfrm>
                <a:prstGeom prst="ellipse">
                  <a:avLst/>
                </a:prstGeom>
                <a:solidFill>
                  <a:srgbClr val="EAEAEA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" name="Oval 8"/>
                <p:cNvSpPr>
                  <a:spLocks noChangeArrowheads="1"/>
                </p:cNvSpPr>
                <p:nvPr/>
              </p:nvSpPr>
              <p:spPr bwMode="auto">
                <a:xfrm>
                  <a:off x="1035" y="2618"/>
                  <a:ext cx="907" cy="907"/>
                </a:xfrm>
                <a:prstGeom prst="ellipse">
                  <a:avLst/>
                </a:prstGeom>
                <a:solidFill>
                  <a:srgbClr val="0066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0" name="Oval 9"/>
              <p:cNvSpPr>
                <a:spLocks noChangeArrowheads="1"/>
              </p:cNvSpPr>
              <p:nvPr/>
            </p:nvSpPr>
            <p:spPr bwMode="auto">
              <a:xfrm>
                <a:off x="576" y="1056"/>
                <a:ext cx="768" cy="720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104" y="1776"/>
              <a:ext cx="336" cy="816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1440" y="2352"/>
              <a:ext cx="144" cy="24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008" y="1776"/>
              <a:ext cx="288" cy="864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200" y="1728"/>
              <a:ext cx="288" cy="624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1488" y="2160"/>
              <a:ext cx="96" cy="192"/>
            </a:xfrm>
            <a:prstGeom prst="line">
              <a:avLst/>
            </a:prstGeom>
            <a:noFill/>
            <a:ln w="50800">
              <a:solidFill>
                <a:srgbClr val="FF9900"/>
              </a:solidFill>
              <a:round/>
              <a:headEnd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Tekstboks 22"/>
          <p:cNvSpPr txBox="1"/>
          <p:nvPr/>
        </p:nvSpPr>
        <p:spPr>
          <a:xfrm>
            <a:off x="3929058" y="1643050"/>
            <a:ext cx="435771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800" dirty="0" smtClean="0"/>
              <a:t>Husdyrgødning, </a:t>
            </a:r>
            <a:r>
              <a:rPr lang="da-DK" sz="1800" dirty="0" err="1" smtClean="0"/>
              <a:t>vomprocesser</a:t>
            </a:r>
            <a:r>
              <a:rPr lang="da-DK" sz="1800" dirty="0" smtClean="0"/>
              <a:t> og udvaskning af nitrat er de vigtigste drivhusgaskilder i landbruget</a:t>
            </a:r>
            <a:endParaRPr lang="da-DK" sz="1800" dirty="0"/>
          </a:p>
        </p:txBody>
      </p:sp>
      <p:sp>
        <p:nvSpPr>
          <p:cNvPr id="24" name="Tekstboks 23"/>
          <p:cNvSpPr txBox="1"/>
          <p:nvPr/>
        </p:nvSpPr>
        <p:spPr>
          <a:xfrm>
            <a:off x="714348" y="350043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DMU, 2007</a:t>
            </a:r>
            <a:endParaRPr lang="en-GB" sz="1200" dirty="0"/>
          </a:p>
        </p:txBody>
      </p:sp>
      <p:sp>
        <p:nvSpPr>
          <p:cNvPr id="25" name="Tekstboks 24"/>
          <p:cNvSpPr txBox="1"/>
          <p:nvPr/>
        </p:nvSpPr>
        <p:spPr>
          <a:xfrm>
            <a:off x="214282" y="4143380"/>
            <a:ext cx="321471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Danmark har forpligtet sig til at reducere udledningen af drivhusgasser med 21% inden 2012 i forhold til udledningen i 1990</a:t>
            </a:r>
            <a:endParaRPr lang="da-DK" sz="2000" dirty="0"/>
          </a:p>
        </p:txBody>
      </p:sp>
      <p:graphicFrame>
        <p:nvGraphicFramePr>
          <p:cNvPr id="27" name="Diagram 26"/>
          <p:cNvGraphicFramePr/>
          <p:nvPr/>
        </p:nvGraphicFramePr>
        <p:xfrm>
          <a:off x="3571868" y="2786058"/>
          <a:ext cx="5572133" cy="3190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4"/>
            <a:ext cx="7772400" cy="1143000"/>
          </a:xfrm>
        </p:spPr>
        <p:txBody>
          <a:bodyPr/>
          <a:lstStyle/>
          <a:p>
            <a:r>
              <a:rPr lang="da-DK" dirty="0" smtClean="0"/>
              <a:t>Fokusering – </a:t>
            </a:r>
            <a:r>
              <a:rPr lang="da-DK" dirty="0" err="1" smtClean="0"/>
              <a:t>AgroTech</a:t>
            </a:r>
            <a:endParaRPr lang="da-DK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429684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996"/>
                <a:gridCol w="2106656"/>
                <a:gridCol w="2286016"/>
                <a:gridCol w="2286016"/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800" dirty="0" smtClean="0"/>
                        <a:t>Tema</a:t>
                      </a:r>
                      <a:endParaRPr lang="da-DK" sz="18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Teknologier</a:t>
                      </a:r>
                      <a:endParaRPr lang="da-DK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Produkter</a:t>
                      </a:r>
                      <a:endParaRPr lang="da-DK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Kunder</a:t>
                      </a:r>
                      <a:endParaRPr lang="da-DK" dirty="0"/>
                    </a:p>
                  </a:txBody>
                  <a:tcPr marL="81890" marR="8189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Luftemission ved jordbrugs-produktion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Luftrensning</a:t>
                      </a:r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Biologisk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Kemisk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Membran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Producenter af luftrensningsanlæg</a:t>
                      </a:r>
                    </a:p>
                    <a:p>
                      <a:endParaRPr lang="da-DK" sz="1600" dirty="0"/>
                    </a:p>
                  </a:txBody>
                  <a:tcPr marL="81890" marR="81890"/>
                </a:tc>
              </a:tr>
              <a:tr h="370840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Gyllebehandling</a:t>
                      </a:r>
                    </a:p>
                    <a:p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Kemisk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Biologisk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da-DK" sz="1600" dirty="0" smtClean="0"/>
                        <a:t>Mekanisk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Producenter af anlæg/systemer</a:t>
                      </a:r>
                      <a:r>
                        <a:rPr lang="da-DK" sz="1600" baseline="0" dirty="0" smtClean="0"/>
                        <a:t> til behandling af gylle</a:t>
                      </a:r>
                      <a:endParaRPr lang="da-DK" sz="1600" dirty="0" smtClean="0"/>
                    </a:p>
                  </a:txBody>
                  <a:tcPr marL="81890" marR="81890"/>
                </a:tc>
              </a:tr>
              <a:tr h="370840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err="1" smtClean="0"/>
                        <a:t>Gasmonitering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Sensorer</a:t>
                      </a:r>
                      <a:r>
                        <a:rPr lang="da-DK" sz="1600" baseline="0" dirty="0" smtClean="0"/>
                        <a:t> og måle</a:t>
                      </a:r>
                      <a:r>
                        <a:rPr lang="da-DK" sz="1600" dirty="0" smtClean="0"/>
                        <a:t>udstyr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Producenter af måleudstyr</a:t>
                      </a:r>
                      <a:endParaRPr lang="da-DK" sz="1600" dirty="0"/>
                    </a:p>
                  </a:txBody>
                  <a:tcPr marL="81890" marR="8189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Energieffektivitet i landbruget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Biogas-produktion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Biogasanlæg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Producenter af</a:t>
                      </a:r>
                      <a:r>
                        <a:rPr lang="da-DK" sz="1600" baseline="0" dirty="0" smtClean="0"/>
                        <a:t> biogasanlæg</a:t>
                      </a:r>
                      <a:endParaRPr lang="da-DK" sz="1600" dirty="0" smtClean="0"/>
                    </a:p>
                  </a:txBody>
                  <a:tcPr marL="81890" marR="81890"/>
                </a:tc>
              </a:tr>
              <a:tr h="370840"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Biomasseproduktion</a:t>
                      </a:r>
                      <a:endParaRPr lang="da-DK" sz="1600" dirty="0" smtClean="0"/>
                    </a:p>
                    <a:p>
                      <a:r>
                        <a:rPr lang="da-DK" sz="1600" dirty="0" smtClean="0"/>
                        <a:t>(fra </a:t>
                      </a:r>
                      <a:r>
                        <a:rPr lang="da-DK" sz="1600" dirty="0" smtClean="0"/>
                        <a:t>marken)</a:t>
                      </a:r>
                      <a:endParaRPr lang="da-DK" sz="1600" dirty="0" smtClean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r>
                        <a:rPr lang="da-DK" sz="1600" dirty="0" smtClean="0"/>
                        <a:t>Biomaterialer til </a:t>
                      </a:r>
                      <a:r>
                        <a:rPr lang="da-DK" sz="1600" dirty="0" err="1" smtClean="0"/>
                        <a:t>bioforgasning</a:t>
                      </a:r>
                      <a:r>
                        <a:rPr lang="da-DK" sz="1600" dirty="0" smtClean="0"/>
                        <a:t>/ forbrænding</a:t>
                      </a:r>
                      <a:endParaRPr lang="da-DK" sz="1600" dirty="0"/>
                    </a:p>
                  </a:txBody>
                  <a:tcPr marL="81890" marR="818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 smtClean="0"/>
                        <a:t>Producenter af</a:t>
                      </a:r>
                      <a:r>
                        <a:rPr lang="da-DK" sz="1600" baseline="0" dirty="0" smtClean="0"/>
                        <a:t> biogasanlæg,</a:t>
                      </a:r>
                      <a:endParaRPr lang="da-DK" sz="1600" dirty="0" smtClean="0"/>
                    </a:p>
                    <a:p>
                      <a:r>
                        <a:rPr lang="da-DK" sz="1600" dirty="0" smtClean="0"/>
                        <a:t>planteforædlere</a:t>
                      </a:r>
                      <a:endParaRPr lang="da-DK" sz="1600" dirty="0"/>
                    </a:p>
                  </a:txBody>
                  <a:tcPr marL="81890" marR="8189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00" charset="0"/>
            <a:ea typeface="ＭＳ Ｐゴシック" pitchFamily="100" charset="-128"/>
            <a:cs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100" charset="0"/>
            <a:ea typeface="ＭＳ Ｐゴシック" pitchFamily="100" charset="-128"/>
            <a:cs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350</TotalTime>
  <Words>277</Words>
  <Application>Microsoft PowerPoint</Application>
  <PresentationFormat>Skærmshow (4:3)</PresentationFormat>
  <Paragraphs>85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Diastitler</vt:lpstr>
      </vt:variant>
      <vt:variant>
        <vt:i4>7</vt:i4>
      </vt:variant>
    </vt:vector>
  </HeadingPairs>
  <TitlesOfParts>
    <vt:vector size="11" baseType="lpstr">
      <vt:lpstr>Blank</vt:lpstr>
      <vt:lpstr>2_Brugerdefineret design</vt:lpstr>
      <vt:lpstr>Brugerdefineret design</vt:lpstr>
      <vt:lpstr>1_Brugerdefineret design</vt:lpstr>
      <vt:lpstr>DANETV fokusering</vt:lpstr>
      <vt:lpstr>AgroTech’s formål</vt:lpstr>
      <vt:lpstr>AgroTech’s organogram</vt:lpstr>
      <vt:lpstr>Emissioner fra husdyrproduktionen</vt:lpstr>
      <vt:lpstr>Landbruget og husdyrgødningen er de væsentligste kilder til ammoniakfordampning</vt:lpstr>
      <vt:lpstr>Landbruget bidrager med 16% af Danmarks emission af drivhusgasser</vt:lpstr>
      <vt:lpstr>Fokusering – AgroTech</vt:lpstr>
    </vt:vector>
  </TitlesOfParts>
  <Company>Dansk Landbrugsrådgivning, Landscentret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pek</dc:creator>
  <cp:lastModifiedBy>Lars Byrdal Kjær</cp:lastModifiedBy>
  <cp:revision>38</cp:revision>
  <dcterms:created xsi:type="dcterms:W3CDTF">2008-09-02T06:50:32Z</dcterms:created>
  <dcterms:modified xsi:type="dcterms:W3CDTF">2008-09-03T10:38:52Z</dcterms:modified>
</cp:coreProperties>
</file>